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9FB99E-66FF-4C40-A362-7C7ACCAC51FC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CA057D-8523-4B7A-9B24-A1EFAB559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Безопасность детей в наших руках | Образовательная социальная сеть"/>
          <p:cNvPicPr>
            <a:picLocks noChangeAspect="1" noChangeArrowheads="1"/>
          </p:cNvPicPr>
          <p:nvPr/>
        </p:nvPicPr>
        <p:blipFill>
          <a:blip r:embed="rId2" cstate="print"/>
          <a:srcRect l="4082" t="5439" r="4081" b="7540"/>
          <a:stretch>
            <a:fillRect/>
          </a:stretch>
        </p:blipFill>
        <p:spPr bwMode="auto">
          <a:xfrm>
            <a:off x="3286116" y="285728"/>
            <a:ext cx="3429024" cy="2438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9604" y="2357430"/>
            <a:ext cx="7604396" cy="23816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Учим безопасности безопасно.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План </a:t>
            </a:r>
            <a:r>
              <a:rPr lang="ru-RU" dirty="0" smtClean="0">
                <a:solidFill>
                  <a:schemeClr val="tx1"/>
                </a:solidFill>
              </a:rPr>
              <a:t>действий, чтобы помочь ребенку освоить правила безопасного поведения и не запугать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214950"/>
            <a:ext cx="6172200" cy="1371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Подготовила педагог-психолог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МДОУ ЦРР – детский сад «Сказка» п. Ивня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Бурлуцкая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</a:t>
            </a:r>
            <a:r>
              <a:rPr lang="ru-RU" dirty="0" smtClean="0">
                <a:solidFill>
                  <a:schemeClr val="tx1"/>
                </a:solidFill>
              </a:rPr>
              <a:t>. Ф.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3407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ПЛАН ДЕЙСТВИЙ, ЧТОБЫ ПОМОЧЬ РЕБЕНКУ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ОСВОИТЬ ПРАВИЛА БЕЗОПАСНОГО ПОВЕДЕНИЯ,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НО НЕ ЗАПУГАТЬ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27784" y="1412776"/>
            <a:ext cx="5544616" cy="506117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Учите ребенка отличать опасные ситуации от безопасных, а если вы тревожны, учите этому и себя. Подумайте, каковы ваши запреты и границы безопасности – не мешают ли они ребенку исследовать мир и получать впечатления? Можно ли ему бегать на прогулке, трогать растения, залезать на </a:t>
            </a:r>
            <a:r>
              <a:rPr lang="ru-RU" dirty="0" smtClean="0"/>
              <a:t>горку и т. д.? </a:t>
            </a:r>
            <a:r>
              <a:rPr lang="ru-RU" dirty="0" smtClean="0"/>
              <a:t>Если запретов слишком много, ребенок может игнорировать их без разбора.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23528" y="2348880"/>
            <a:ext cx="2376264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НАЧНИТЕ С СЕБЯ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5816" y="188640"/>
            <a:ext cx="5616624" cy="21602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Найдите в интернете или книгах картинки, на которых дети нарушают правила безопасности. Рассматривайте и обсуждайте их с ребенком.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51520" y="332656"/>
            <a:ext cx="3024336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ИЛЛЮСТРИРУЙТЕ  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2996952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ГОВОРИТЕ </a:t>
            </a:r>
            <a:r>
              <a:rPr lang="ru-RU" b="1" dirty="0"/>
              <a:t>О «ВЗРОСЛОМ» ПОВЕДЕНИИ 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03848" y="2204864"/>
            <a:ext cx="5400600" cy="37444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just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lang="ru-RU" sz="2400" dirty="0"/>
          </a:p>
          <a:p>
            <a:pPr algn="just"/>
            <a:r>
              <a:rPr lang="ru-RU" sz="2400" dirty="0"/>
              <a:t>Вдохновляйте ребенка связывать соблюдение правил с взрослением. Говорите: «Ты уже знаешь, что…», «Ты уже научился…». Придумывайте истории про малыша, который не соблюдает правила безопасности, потому что не понимает их. Спрашивайте ребенка, как стоило бы поступить малышу.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332656"/>
            <a:ext cx="5616624" cy="626469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Описывайте прогресс в действиях ребенка, которые обеспечивают его безопасность. Например, скажите: «Я обратила внимание, ты научился смотреть, не едет ли машина». 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Произносите правила или предостережения кратко и без угроз. Говорите: «Скользко!» вместо «Не упади!», «Машина!» вместо «Куда ты под машину, собьет!».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Делитесь информацией с ребенком. Например, объясните: «Водитель тут может не видеть ребенка», «Удар током смертелен для человека», «Прыгать с такой высоты опасно».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2420888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НЕ </a:t>
            </a:r>
            <a:r>
              <a:rPr lang="ru-RU" b="1" dirty="0"/>
              <a:t>УГРОЖАЙТЕ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512" y="4653136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ДАВАЙТЕ </a:t>
            </a:r>
            <a:r>
              <a:rPr lang="ru-RU" b="1" dirty="0"/>
              <a:t>ИНФОРМАЦИЮ 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332656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ОПИШИТЕ </a:t>
            </a:r>
            <a:r>
              <a:rPr lang="ru-RU" b="1" dirty="0"/>
              <a:t>ПРОГРЕСС </a:t>
            </a:r>
            <a:r>
              <a:rPr lang="ru-RU" b="1" dirty="0" smtClean="0"/>
              <a:t>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26959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Как правильно держать ножницы детям? Как ребенка научить пользоваться  ножницами? - Parentchild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3600400" cy="246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332656"/>
            <a:ext cx="5616624" cy="62646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Когда ребенок сопротивляется правилам, озвучьте, что он чувствует. Например, скажите: «Понимаю, тебе хочется бежать со всех ног», «Тебе скучно идти за руку». 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Скажите ребенку, что вы чувствуете. Например: «Я очень боюсь, когда ты так близко от плиты», «Я не могу допустить, чтобы ты бежал туда, где так много машин».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Обратитесь за идеями к ребенку: «Что нам придумать, чтобы ты аккуратно переходил дорогу?». Серьезно выслушайте и повторите его идею вслух.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2420888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ОПИШИТЕ </a:t>
            </a:r>
            <a:r>
              <a:rPr lang="ru-RU" b="1" dirty="0"/>
              <a:t>СВОИ ЧУВСТВА 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512" y="4653136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СПРОСИТЕ </a:t>
            </a:r>
            <a:r>
              <a:rPr lang="ru-RU" b="1" dirty="0"/>
              <a:t>РЕБЕНКА </a:t>
            </a:r>
            <a:r>
              <a:rPr lang="ru-RU" b="1" dirty="0" smtClean="0"/>
              <a:t>    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332656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ПРИЗНАЙТЕ </a:t>
            </a:r>
            <a:r>
              <a:rPr lang="ru-RU" b="1" dirty="0"/>
              <a:t>ЧУВСТВО </a:t>
            </a:r>
            <a:r>
              <a:rPr lang="ru-RU" b="1" dirty="0" smtClean="0"/>
              <a:t> РЕБЕНКА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332656"/>
            <a:ext cx="5616624" cy="626469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dirty="0" smtClean="0"/>
              <a:t>Не </a:t>
            </a:r>
            <a:r>
              <a:rPr lang="ru-RU" dirty="0" smtClean="0"/>
              <a:t>кричите на ребенка, если он не слушается, а примите меры. Например, возьмите за руку, посадите в тележку и т. п.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Переведите </a:t>
            </a:r>
            <a:r>
              <a:rPr lang="ru-RU" dirty="0" smtClean="0"/>
              <a:t>ситуацию в игру. Например, играйте в «замороженные ножки»: по этой команде учите ребенка замереть на месте.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Подкрепляйте свои слова действиями. Сами не ходите на красный свет, даже если очень спешите. Будьте аккуратны с электроприборами. Не разрешайте незнакомым людям, даже соседям, разговаривать с </a:t>
            </a:r>
            <a:r>
              <a:rPr lang="ru-RU" dirty="0" smtClean="0"/>
              <a:t>ребенком. </a:t>
            </a:r>
            <a:r>
              <a:rPr lang="ru-RU" dirty="0" smtClean="0"/>
              <a:t>Произнесите: «Я учу моего ребенка не вступать в разговоры с незнакомцами».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2420888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ЕСЛИ </a:t>
            </a:r>
            <a:r>
              <a:rPr lang="ru-RU" b="1" dirty="0"/>
              <a:t>МОЖЕТЕ, ИГРАЙТЕ 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332656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ДЕЙСТВУЙТЕ</a:t>
            </a:r>
            <a:r>
              <a:rPr lang="ru-RU" b="1" dirty="0"/>
              <a:t>, НО НЕ </a:t>
            </a:r>
            <a:r>
              <a:rPr lang="ru-RU" b="1" dirty="0" smtClean="0"/>
              <a:t> ОСКОРБЛЯЙТЕ    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4509120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ПОКАЖИТЕ </a:t>
            </a:r>
            <a:r>
              <a:rPr lang="ru-RU" b="1" dirty="0"/>
              <a:t>РЕБЕНКУ ПРИМЕР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4103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63246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AutoShape 8" descr="Что делать, если ребенка дразнят в школе? | Журн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Что делать, если ребенка дразнят в школе? | Журн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archive_Fotolia_29469983_Subscription_L-199x3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140968"/>
            <a:ext cx="18954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65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Учим безопасности безопасно.  План действий, чтобы помочь ребенку освоить правила безопасного поведения и не запугать</vt:lpstr>
      <vt:lpstr>ПЛАН ДЕЙСТВИЙ, ЧТОБЫ ПОМОЧЬ РЕБЕНКУ ОСВОИТЬ ПРАВИЛА БЕЗОПАСНОГО ПОВЕДЕНИЯ, НО НЕ ЗАПУГАТЬ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безопасности безопасно. План действий, чтобы помочь ребенку освоить правила безопасного поведения и не запугать</dc:title>
  <dc:creator>user</dc:creator>
  <cp:lastModifiedBy>Windows User</cp:lastModifiedBy>
  <cp:revision>20</cp:revision>
  <dcterms:created xsi:type="dcterms:W3CDTF">2022-09-21T06:53:57Z</dcterms:created>
  <dcterms:modified xsi:type="dcterms:W3CDTF">2023-10-01T08:18:02Z</dcterms:modified>
</cp:coreProperties>
</file>