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F8C-AE52-4CF3-A8EB-6D07FB1E06A3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5E38-10A2-4DE7-A378-F9C63200E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45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F8C-AE52-4CF3-A8EB-6D07FB1E06A3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5E38-10A2-4DE7-A378-F9C63200E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00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F8C-AE52-4CF3-A8EB-6D07FB1E06A3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5E38-10A2-4DE7-A378-F9C63200E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30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F8C-AE52-4CF3-A8EB-6D07FB1E06A3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5E38-10A2-4DE7-A378-F9C63200E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040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F8C-AE52-4CF3-A8EB-6D07FB1E06A3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5E38-10A2-4DE7-A378-F9C63200E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14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F8C-AE52-4CF3-A8EB-6D07FB1E06A3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5E38-10A2-4DE7-A378-F9C63200E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03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F8C-AE52-4CF3-A8EB-6D07FB1E06A3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5E38-10A2-4DE7-A378-F9C63200E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03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F8C-AE52-4CF3-A8EB-6D07FB1E06A3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5E38-10A2-4DE7-A378-F9C63200E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61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F8C-AE52-4CF3-A8EB-6D07FB1E06A3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5E38-10A2-4DE7-A378-F9C63200E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14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F8C-AE52-4CF3-A8EB-6D07FB1E06A3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5E38-10A2-4DE7-A378-F9C63200E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2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F7F8C-AE52-4CF3-A8EB-6D07FB1E06A3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5E38-10A2-4DE7-A378-F9C63200E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06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F7F8C-AE52-4CF3-A8EB-6D07FB1E06A3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35E38-10A2-4DE7-A378-F9C63200E6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53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2523"/>
            <a:ext cx="12669078" cy="70899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42402"/>
          </a:xfrm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FFFF00"/>
                </a:solidFill>
              </a:rPr>
              <a:t/>
            </a:r>
            <a:br>
              <a:rPr lang="ru-RU" sz="5400" b="1" i="1" dirty="0" smtClean="0">
                <a:solidFill>
                  <a:srgbClr val="FFFF00"/>
                </a:solidFill>
              </a:rPr>
            </a:br>
            <a:r>
              <a:rPr lang="ru-RU" sz="5400" b="1" i="1" dirty="0">
                <a:solidFill>
                  <a:srgbClr val="FFFF00"/>
                </a:solidFill>
              </a:rPr>
              <a:t/>
            </a:r>
            <a:br>
              <a:rPr lang="ru-RU" sz="5400" b="1" i="1" dirty="0">
                <a:solidFill>
                  <a:srgbClr val="FFFF00"/>
                </a:solidFill>
              </a:rPr>
            </a:br>
            <a:r>
              <a:rPr lang="ru-RU" sz="5400" b="1" i="1" dirty="0" smtClean="0">
                <a:solidFill>
                  <a:srgbClr val="FFFF00"/>
                </a:solidFill>
              </a:rPr>
              <a:t/>
            </a:r>
            <a:br>
              <a:rPr lang="ru-RU" sz="5400" b="1" i="1" dirty="0" smtClean="0">
                <a:solidFill>
                  <a:srgbClr val="FFFF00"/>
                </a:solidFill>
              </a:rPr>
            </a:br>
            <a:r>
              <a:rPr lang="ru-RU" sz="5400" b="1" i="1" dirty="0">
                <a:solidFill>
                  <a:srgbClr val="FFFF00"/>
                </a:solidFill>
              </a:rPr>
              <a:t/>
            </a:r>
            <a:br>
              <a:rPr lang="ru-RU" sz="5400" b="1" i="1" dirty="0">
                <a:solidFill>
                  <a:srgbClr val="FFFF00"/>
                </a:solidFill>
              </a:rPr>
            </a:br>
            <a:r>
              <a:rPr lang="ru-RU" sz="5400" b="1" i="1" dirty="0" smtClean="0">
                <a:solidFill>
                  <a:srgbClr val="FFFF00"/>
                </a:solidFill>
              </a:rPr>
              <a:t/>
            </a:r>
            <a:br>
              <a:rPr lang="ru-RU" sz="5400" b="1" i="1" dirty="0" smtClean="0">
                <a:solidFill>
                  <a:srgbClr val="FFFF00"/>
                </a:solidFill>
              </a:rPr>
            </a:br>
            <a:r>
              <a:rPr lang="ru-RU" sz="5400" b="1" i="1" dirty="0">
                <a:solidFill>
                  <a:srgbClr val="FFFF00"/>
                </a:solidFill>
              </a:rPr>
              <a:t/>
            </a:r>
            <a:br>
              <a:rPr lang="ru-RU" sz="5400" b="1" i="1" dirty="0">
                <a:solidFill>
                  <a:srgbClr val="FFFF00"/>
                </a:solidFill>
              </a:rPr>
            </a:br>
            <a:r>
              <a:rPr lang="ru-RU" sz="5400" b="1" i="1" dirty="0" smtClean="0">
                <a:solidFill>
                  <a:srgbClr val="FFFF00"/>
                </a:solidFill>
              </a:rPr>
              <a:t>Интерактивная игра</a:t>
            </a:r>
            <a:br>
              <a:rPr lang="ru-RU" sz="5400" b="1" i="1" dirty="0" smtClean="0">
                <a:solidFill>
                  <a:srgbClr val="FFFF00"/>
                </a:solidFill>
              </a:rPr>
            </a:br>
            <a:r>
              <a:rPr lang="ru-RU" sz="5400" b="1" i="1" dirty="0" smtClean="0">
                <a:solidFill>
                  <a:srgbClr val="FFFF00"/>
                </a:solidFill>
              </a:rPr>
              <a:t>«Пчёлка»</a:t>
            </a:r>
            <a:br>
              <a:rPr lang="ru-RU" sz="5400" b="1" i="1" dirty="0" smtClean="0">
                <a:solidFill>
                  <a:srgbClr val="FFFF00"/>
                </a:solidFill>
              </a:rPr>
            </a:br>
            <a:r>
              <a:rPr lang="ru-RU" sz="5400" b="1" i="1" dirty="0" smtClean="0">
                <a:solidFill>
                  <a:srgbClr val="FFFF00"/>
                </a:solidFill>
              </a:rPr>
              <a:t>(на развитие </a:t>
            </a:r>
            <a:r>
              <a:rPr lang="ru-RU" sz="5400" b="1" i="1" dirty="0" err="1" smtClean="0">
                <a:solidFill>
                  <a:srgbClr val="FFFF00"/>
                </a:solidFill>
              </a:rPr>
              <a:t>звуковысотного</a:t>
            </a:r>
            <a:r>
              <a:rPr lang="ru-RU" sz="5400" b="1" i="1" dirty="0" smtClean="0">
                <a:solidFill>
                  <a:srgbClr val="FFFF00"/>
                </a:solidFill>
              </a:rPr>
              <a:t> восприятия)</a:t>
            </a:r>
            <a:br>
              <a:rPr lang="ru-RU" sz="5400" b="1" i="1" dirty="0" smtClean="0">
                <a:solidFill>
                  <a:srgbClr val="FFFF00"/>
                </a:solidFill>
              </a:rPr>
            </a:br>
            <a:endParaRPr lang="ru-RU" sz="5400" b="1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243" y="299830"/>
            <a:ext cx="3144032" cy="2491836"/>
          </a:xfrm>
          <a:prstGeom prst="rect">
            <a:avLst/>
          </a:prstGeom>
        </p:spPr>
      </p:pic>
      <p:pic>
        <p:nvPicPr>
          <p:cNvPr id="6" name="Объект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46" y="4974884"/>
            <a:ext cx="1487511" cy="1487511"/>
          </a:xfrm>
          <a:prstGeom prst="rect">
            <a:avLst/>
          </a:prstGeom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363" y="5233301"/>
            <a:ext cx="1487511" cy="1487511"/>
          </a:xfrm>
          <a:prstGeom prst="rect">
            <a:avLst/>
          </a:prstGeom>
        </p:spPr>
      </p:pic>
      <p:pic>
        <p:nvPicPr>
          <p:cNvPr id="8" name="Объект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198" y="5054398"/>
            <a:ext cx="1487511" cy="148751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003635" y="2136338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415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V="1">
            <a:off x="838200" y="296214"/>
            <a:ext cx="10515600" cy="689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5155" y="-254590"/>
            <a:ext cx="12919190" cy="7218608"/>
          </a:xfrm>
          <a:prstGeom prst="rect">
            <a:avLst/>
          </a:prstGeom>
        </p:spPr>
      </p:pic>
      <p:pic>
        <p:nvPicPr>
          <p:cNvPr id="6" name="Объект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526" y="5596015"/>
            <a:ext cx="1158953" cy="1158953"/>
          </a:xfrm>
          <a:prstGeom prst="rect">
            <a:avLst/>
          </a:prstGeom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456" y="5580989"/>
            <a:ext cx="1158953" cy="1158953"/>
          </a:xfrm>
          <a:prstGeom prst="rect">
            <a:avLst/>
          </a:prstGeom>
        </p:spPr>
      </p:pic>
      <p:pic>
        <p:nvPicPr>
          <p:cNvPr id="8" name="Объект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588" y="5128082"/>
            <a:ext cx="1158953" cy="1158953"/>
          </a:xfrm>
          <a:prstGeom prst="rect">
            <a:avLst/>
          </a:prstGeom>
        </p:spPr>
      </p:pic>
      <p:pic>
        <p:nvPicPr>
          <p:cNvPr id="9" name="Объект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738" y="5589575"/>
            <a:ext cx="1158953" cy="115895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63617" y="768627"/>
            <a:ext cx="1563386" cy="123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31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81481E-6 L 0.68386 0.0007 " pathEditMode="relative" rAng="0" ptsTypes="AA">
                                      <p:cBhvr>
                                        <p:cTn id="6" dur="7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9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6823" y="0"/>
            <a:ext cx="12848823" cy="6858000"/>
          </a:xfrm>
          <a:prstGeom prst="rect">
            <a:avLst/>
          </a:prstGeom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109" y="5153840"/>
            <a:ext cx="1158953" cy="1158953"/>
          </a:xfrm>
          <a:prstGeom prst="rect">
            <a:avLst/>
          </a:prstGeom>
        </p:spPr>
      </p:pic>
      <p:pic>
        <p:nvPicPr>
          <p:cNvPr id="6" name="Объект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836" y="5699047"/>
            <a:ext cx="1158953" cy="1158953"/>
          </a:xfrm>
          <a:prstGeom prst="rect">
            <a:avLst/>
          </a:prstGeom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579" y="5213941"/>
            <a:ext cx="1158953" cy="1158953"/>
          </a:xfrm>
          <a:prstGeom prst="rect">
            <a:avLst/>
          </a:prstGeom>
        </p:spPr>
      </p:pic>
      <p:pic>
        <p:nvPicPr>
          <p:cNvPr id="8" name="Объект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43" y="5046371"/>
            <a:ext cx="1487511" cy="14875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6034" y="4039860"/>
            <a:ext cx="1563386" cy="123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64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85185E-6 L 0.75898 -0.52546 " pathEditMode="relative" rAng="0" ptsTypes="AA">
                                      <p:cBhvr>
                                        <p:cTn id="6" dur="7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943" y="-2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109" y="5153840"/>
            <a:ext cx="1158953" cy="1158953"/>
          </a:xfrm>
          <a:prstGeom prst="rect">
            <a:avLst/>
          </a:prstGeom>
        </p:spPr>
      </p:pic>
      <p:pic>
        <p:nvPicPr>
          <p:cNvPr id="6" name="Объект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836" y="5699047"/>
            <a:ext cx="1158953" cy="1158953"/>
          </a:xfrm>
          <a:prstGeom prst="rect">
            <a:avLst/>
          </a:prstGeom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459" y="5540513"/>
            <a:ext cx="1158953" cy="1158953"/>
          </a:xfrm>
          <a:prstGeom prst="rect">
            <a:avLst/>
          </a:prstGeom>
        </p:spPr>
      </p:pic>
      <p:pic>
        <p:nvPicPr>
          <p:cNvPr id="8" name="Объект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20" y="5226675"/>
            <a:ext cx="1487511" cy="14875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18783" y="444136"/>
            <a:ext cx="1483362" cy="1175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70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2.96296E-6 L 0.48815 0.65324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01" y="3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5131"/>
            <a:ext cx="12865400" cy="709313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i="1" dirty="0" smtClean="0">
                <a:ln w="76200">
                  <a:solidFill>
                    <a:srgbClr val="C0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/>
            </a:r>
            <a:br>
              <a:rPr lang="ru-RU" sz="9600" b="1" i="1" dirty="0" smtClean="0">
                <a:ln w="76200">
                  <a:solidFill>
                    <a:srgbClr val="C00000"/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ru-RU" sz="9600" b="1" i="1" dirty="0" smtClean="0">
                <a:ln w="76200">
                  <a:solidFill>
                    <a:srgbClr val="C00000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Молодцы!!!</a:t>
            </a:r>
            <a:endParaRPr lang="ru-RU" sz="9600" b="1" i="1" dirty="0">
              <a:ln w="76200">
                <a:solidFill>
                  <a:srgbClr val="C00000"/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791" y="4876799"/>
            <a:ext cx="4982818" cy="186855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FFFF00"/>
                </a:solidFill>
              </a:rPr>
              <a:t>Автор: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i="1" dirty="0">
                <a:solidFill>
                  <a:srgbClr val="FFFF00"/>
                </a:solidFill>
              </a:rPr>
              <a:t>м</a:t>
            </a:r>
            <a:r>
              <a:rPr lang="ru-RU" sz="2400" b="1" i="1" dirty="0" smtClean="0">
                <a:solidFill>
                  <a:srgbClr val="FFFF00"/>
                </a:solidFill>
              </a:rPr>
              <a:t>узыкальный руководитель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FFFF00"/>
                </a:solidFill>
              </a:rPr>
              <a:t>МДОУ ЦРР – детский сад «Сказка»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FFFF00"/>
                </a:solidFill>
              </a:rPr>
              <a:t>Крылова Ольга Леонидовна </a:t>
            </a:r>
            <a:endParaRPr lang="ru-RU" sz="2400" b="1" i="1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243" y="299830"/>
            <a:ext cx="3144032" cy="249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60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15</Words>
  <Application>Microsoft Office PowerPoint</Application>
  <PresentationFormat>Широкоэкранный</PresentationFormat>
  <Paragraphs>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      Интерактивная игра «Пчёлка» (на развитие звуковысотного восприятия) </vt:lpstr>
      <vt:lpstr>Презентация PowerPoint</vt:lpstr>
      <vt:lpstr>Презентация PowerPoint</vt:lpstr>
      <vt:lpstr>Презентация PowerPoint</vt:lpstr>
      <vt:lpstr> Молодцы!!!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13</cp:revision>
  <dcterms:created xsi:type="dcterms:W3CDTF">2017-03-16T08:11:24Z</dcterms:created>
  <dcterms:modified xsi:type="dcterms:W3CDTF">2017-03-16T13:40:08Z</dcterms:modified>
</cp:coreProperties>
</file>