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D3A4F2-B0B6-4614-974B-005F25FBE923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2E0C8F-B657-458C-A618-A0C1E966E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развития ребенка – детский сад «Сказка» </a:t>
            </a:r>
            <a:b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области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8287072" cy="4680520"/>
          </a:xfrm>
        </p:spPr>
        <p:txBody>
          <a:bodyPr>
            <a:normAutofit lnSpcReduction="10000"/>
          </a:bodyPr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Особенности организации образовательного процесса дошкольного учреждения по приобщению детей к культуре и истории родного края  п. Ивня Белгородской области</a:t>
            </a: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З.И.Киселева, 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заведующий МДОУ ЦРР-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детский сад «Сказка» п. Ивня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4005064"/>
            <a:ext cx="2952328" cy="2448272"/>
          </a:xfrm>
        </p:spPr>
      </p:pic>
      <p:pic>
        <p:nvPicPr>
          <p:cNvPr id="5" name="Picture 5" descr="P12006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11909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7719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11909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88811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6672"/>
            <a:ext cx="3746500" cy="2737867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Виталий\Desktop\Опыт воспитатель года\IMG_35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04456" cy="28083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4" descr="CIMG66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05275" cy="3082925"/>
          </a:xfrm>
          <a:prstGeom prst="rect">
            <a:avLst/>
          </a:prstGeom>
          <a:noFill/>
        </p:spPr>
      </p:pic>
      <p:pic>
        <p:nvPicPr>
          <p:cNvPr id="7" name="Picture 5" descr="CIMG67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67175" cy="309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960440" cy="2376264"/>
          </a:xfrm>
          <a:prstGeom prst="rect">
            <a:avLst/>
          </a:prstGeom>
          <a:noFill/>
          <a:ln w="28575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" name="Picture 6" descr="IMG_20151109_1059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8576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10" descr="IMG_20151109_1108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2481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6" descr="P12005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7038" y="1649600"/>
            <a:ext cx="6122324" cy="4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ru-RU" sz="4000" b="1" dirty="0" smtClean="0">
                <a:solidFill>
                  <a:schemeClr val="bg2">
                    <a:lumMod val="25000"/>
                  </a:schemeClr>
                </a:solidFill>
              </a:rPr>
              <a:t>«Народ существует, пока                     существует язык, традиции,              обычаи»</a:t>
            </a:r>
          </a:p>
          <a:p>
            <a:pPr algn="r">
              <a:buNone/>
              <a:defRPr/>
            </a:pPr>
            <a:endParaRPr lang="ru-RU" altLang="ru-RU" sz="3200" dirty="0" smtClean="0"/>
          </a:p>
          <a:p>
            <a:pPr algn="r">
              <a:buNone/>
              <a:defRPr/>
            </a:pPr>
            <a:endParaRPr lang="ru-RU" altLang="ru-RU" sz="3200" dirty="0" smtClean="0"/>
          </a:p>
          <a:p>
            <a:pPr algn="r">
              <a:buNone/>
              <a:defRPr/>
            </a:pPr>
            <a:r>
              <a:rPr lang="ru-RU" altLang="ru-RU" sz="3200" dirty="0" smtClean="0"/>
              <a:t>К.Д. Ушинский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239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11884522" imgH="8437543" progId="Word.Document.8">
                  <p:embed/>
                </p:oleObj>
              </mc:Choice>
              <mc:Fallback>
                <p:oleObj name="Document" r:id="rId3" imgW="11884522" imgH="843754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019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4104456" cy="3573016"/>
          </a:xfrm>
          <a:prstGeom prst="rect">
            <a:avLst/>
          </a:prstGeom>
          <a:noFill/>
        </p:spPr>
      </p:pic>
      <p:pic>
        <p:nvPicPr>
          <p:cNvPr id="5" name="Picture 7" descr="DSC020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248472" cy="2952328"/>
          </a:xfrm>
          <a:prstGeom prst="rect">
            <a:avLst/>
          </a:prstGeom>
          <a:noFill/>
        </p:spPr>
      </p:pic>
      <p:pic>
        <p:nvPicPr>
          <p:cNvPr id="6" name="Picture 6" descr="DSC020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32945" cy="2899792"/>
          </a:xfrm>
          <a:prstGeom prst="rect">
            <a:avLst/>
          </a:prstGeom>
          <a:noFill/>
        </p:spPr>
      </p:pic>
      <p:pic>
        <p:nvPicPr>
          <p:cNvPr id="7" name="Picture 8" descr="P120066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496" y="0"/>
            <a:ext cx="435699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</a:rPr>
              <a:t>Краеведческая деятельность в детском саду- процесс приобщения к культуре родного края , природе, традициям, воспитания любви к своей малой родине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5" descr="SAM_75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3168352" cy="3212976"/>
          </a:xfrm>
          <a:prstGeom prst="rect">
            <a:avLst/>
          </a:prstGeom>
          <a:noFill/>
        </p:spPr>
      </p:pic>
      <p:pic>
        <p:nvPicPr>
          <p:cNvPr id="5" name="Picture 7" descr="DSC0198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952750" cy="2579687"/>
          </a:xfrm>
          <a:prstGeom prst="rect">
            <a:avLst/>
          </a:prstGeom>
          <a:noFill/>
        </p:spPr>
      </p:pic>
      <p:pic>
        <p:nvPicPr>
          <p:cNvPr id="6" name="Picture 6" descr="SAM_757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186112"/>
            <a:ext cx="2663825" cy="367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2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248472" cy="3093293"/>
          </a:xfrm>
          <a:prstGeom prst="rect">
            <a:avLst/>
          </a:prstGeom>
          <a:noFill/>
        </p:spPr>
      </p:pic>
      <p:pic>
        <p:nvPicPr>
          <p:cNvPr id="5" name="Picture 5" descr="DSC020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20480" cy="316835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43576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11907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7079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DSC010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116632"/>
            <a:ext cx="4896544" cy="3024336"/>
          </a:xfrm>
          <a:prstGeom prst="rect">
            <a:avLst/>
          </a:prstGeom>
          <a:noFill/>
          <a:ln/>
        </p:spPr>
      </p:pic>
      <p:pic>
        <p:nvPicPr>
          <p:cNvPr id="6" name="Picture 15" descr="20151106_1132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663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DSC010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18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4104456" cy="2448619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4" descr="DSC018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276475" cy="381642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6" descr="DSC018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12005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33123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DSC0186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5860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1190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6718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1905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8449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120059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104456" cy="291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Виталий\Desktop\SAM_75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5290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78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Трек</vt:lpstr>
      <vt:lpstr>Документ Microsoft Word 97-2003</vt:lpstr>
      <vt:lpstr>Муниципальное дошкольное образовательное учреждение  Центр развития ребенка – детский сад «Сказка»  п. Ивня Белгородской области</vt:lpstr>
      <vt:lpstr>Презентация PowerPoint</vt:lpstr>
      <vt:lpstr>Презентация PowerPoint</vt:lpstr>
      <vt:lpstr>Презентация PowerPoint</vt:lpstr>
      <vt:lpstr>Краеведческая деятельность в детском саду- процесс приобщения к культуре родного края , природе, традициям, воспитания любви к своей малой родине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20</cp:revision>
  <dcterms:created xsi:type="dcterms:W3CDTF">2018-05-21T16:57:45Z</dcterms:created>
  <dcterms:modified xsi:type="dcterms:W3CDTF">2018-10-29T07:42:15Z</dcterms:modified>
</cp:coreProperties>
</file>