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39.xml" ContentType="application/vnd.openxmlformats-officedocument.presentationml.slideLayout+xml"/>
  <Override PartName="/ppt/tags/tag8.xml" ContentType="application/vnd.openxmlformats-officedocument.presentationml.tags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  <p:sldMasterId id="2147483972" r:id="rId3"/>
    <p:sldMasterId id="2147483984" r:id="rId4"/>
    <p:sldMasterId id="2147483996" r:id="rId5"/>
  </p:sldMasterIdLst>
  <p:notesMasterIdLst>
    <p:notesMasterId r:id="rId17"/>
  </p:notesMasterIdLst>
  <p:sldIdLst>
    <p:sldId id="256" r:id="rId6"/>
    <p:sldId id="300" r:id="rId7"/>
    <p:sldId id="267" r:id="rId8"/>
    <p:sldId id="302" r:id="rId9"/>
    <p:sldId id="288" r:id="rId10"/>
    <p:sldId id="263" r:id="rId11"/>
    <p:sldId id="301" r:id="rId12"/>
    <p:sldId id="304" r:id="rId13"/>
    <p:sldId id="260" r:id="rId14"/>
    <p:sldId id="303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9FC"/>
    <a:srgbClr val="5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91" autoAdjust="0"/>
    <p:restoredTop sz="98772" autoAdjust="0"/>
  </p:normalViewPr>
  <p:slideViewPr>
    <p:cSldViewPr>
      <p:cViewPr varScale="1">
        <p:scale>
          <a:sx n="73" d="100"/>
          <a:sy n="73" d="100"/>
        </p:scale>
        <p:origin x="-5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01AC2-0CCE-4709-ADD7-C47CB04BC65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0DE0F-F227-4845-8D99-313D2ACC8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21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3C5431-E71E-4AEA-9367-DBC94DF87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C733E-56A2-46B7-BDD2-BFBB57F7A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D466D-B2D9-4AA4-AE58-2FA6C0B9F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38854-F186-4171-BB40-732194672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96945-C948-4DC0-BE85-0830F8C98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A0211-C6EE-4453-BC99-E772F4114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E2583-C25E-431E-A298-616F6FA58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FD10-8E0E-4F3A-A104-8102FA7AF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DE83-C9E1-4CC0-9DA8-43827200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A57C-A7D0-4B26-85A6-5C15490E2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78A51-F9AE-4DD8-BA59-FA4BB60E3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F80BC6-2E02-4C7A-A761-60F31C2A0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EE570-5EB9-4B59-BBE2-FAC8F138C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72BDA-E0CA-4890-AB5A-664581EB5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7E43E-2B56-4536-AA35-8B7164615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5792C-6766-4805-8D51-41520CE53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A5D2A-3DBE-4742-9955-977495BBD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D9312-FBA1-42A2-A73C-52C305D48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1B814-5119-4A95-ACF7-AE0123A42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409B3-D6D9-495C-8EED-8CF2D801B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6FC46-E854-478F-A6C7-466527C53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7E42A-45C0-4FDA-9049-2E8B43334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80BC6-2E02-4C7A-A761-60F31C2A0C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EE570-5EB9-4B59-BBE2-FAC8F138C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72BDA-E0CA-4890-AB5A-664581EB57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7E43E-2B56-4536-AA35-8B7164615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5792C-6766-4805-8D51-41520CE532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A5D2A-3DBE-4742-9955-977495BBDB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D9312-FBA1-42A2-A73C-52C305D483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1B814-5119-4A95-ACF7-AE0123A421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409B3-D6D9-495C-8EED-8CF2D801B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6FC46-E854-478F-A6C7-466527C53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7E42A-45C0-4FDA-9049-2E8B43334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32C4B97-59BF-4F63-B49B-CEB3FD604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1BB78D8-FFE2-4A7C-9C2A-D79D1B1E5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ACA5-849C-4497-A777-A680DB77F8C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ED92E-FE99-4DE2-8D78-493EA0B3F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МДОУ ЦРР- детский сад «Сказка»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п. Ивня Белгородской обл.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857364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«Пальчиковый театр»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 для детей 5-7 лет)</a:t>
            </a:r>
          </a:p>
          <a:p>
            <a:pPr algn="ctr"/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542926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Слюнина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Светлана Викторовна, воспитатель</a:t>
            </a:r>
          </a:p>
        </p:txBody>
      </p:sp>
      <p:sp>
        <p:nvSpPr>
          <p:cNvPr id="31746" name="AutoShape 2" descr="Пальчиковый театр из фетра своими руками. Выкройки, шаблоны Репка, Теремок,  Колобок, Три поросенка. Мастер клас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Пальчиковый театр из фетра своими руками. Выкройки, шаблоны Репка, Теремок,  Колобок, Три поросенка. Мастер клас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https://2.bp.blogspot.com/-xyEUeZykA4M/WCvuOlIPwaI/AAAAAAAADEg/D8znRJy_1W0R-NaicBljgNdSgmM8ceG1ACLcB/s1600/IMG_410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8C8C8"/>
              </a:clrFrom>
              <a:clrTo>
                <a:srgbClr val="C8C8C8">
                  <a:alpha val="0"/>
                </a:srgbClr>
              </a:clrTo>
            </a:clrChange>
          </a:blip>
          <a:srcRect l="5695" t="4278" r="14574" b="5866"/>
          <a:stretch>
            <a:fillRect/>
          </a:stretch>
        </p:blipFill>
        <p:spPr bwMode="auto">
          <a:xfrm>
            <a:off x="1000100" y="3429000"/>
            <a:ext cx="3071834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928670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Фантазируйте вместе с ребенком, придумывайте новые истории, поощряйте ребенка за любое добавление к сюжету. Это способствует развитию воображения, речь становится более образной и выразительной.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04823" y="2214554"/>
            <a:ext cx="57104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71538" y="1142984"/>
            <a:ext cx="7572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пособия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коммуникативных способностей детей дошкольного возраста в процессе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пальчикового театра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формировать фонетико-фонематическую базу;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развивать фразовую и связную речь; мелкую моторику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пальцев рук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способствовать сенсорному развитию;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активизировать развитие познавательных способностей; учить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играть с игрушками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формировать процесс социальной адаптации у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1214422"/>
            <a:ext cx="6786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изготовления пособия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изготовления пособия нужен  цветной картон или фетр ,элементы декора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(глазки, бусинки)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Вырезаем фигурки героев сказок, украшаем, приклеиваем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глазки. В нижней части заготовки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вырезаем два круглых отверстия.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643314"/>
            <a:ext cx="18573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https://1.bp.blogspot.com/-0zpQJEnfweQ/WCvuP3Tah1I/AAAAAAAADE4/9hjWsHvPcfkUdmxE1aMM3UdNSB2h63FGwCLcB/s1600/IMG_4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7862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Picture 2" descr="https://2.bp.blogspot.com/-OpNQ1cX-g0Q/WCvuPgX3hiI/AAAAAAAADE0/QDW99lvk98kVUrUQimrRDZ4vcWmFmpE_ACLcB/s1600/IMG_4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71480"/>
            <a:ext cx="4000528" cy="275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357562"/>
            <a:ext cx="200026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239" name="Picture 7" descr="https://4.bp.blogspot.com/-DGjSnQ3K3jU/WCvuQKISiSI/AAAAAAAADFA/SUGaiOwTqrE6fiAWU--sKiy-fQ6eixMyACLcB/s1600/IMG_4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357562"/>
            <a:ext cx="3714776" cy="293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https://3.bp.blogspot.com/-McqVwRzTLLY/WCvuO5TMmDI/AAAAAAAADEk/3_U3-tt3m0UOydjHhP48c6XJ-9X0c0NJgCLcB/s1600/IMG_4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092" y="1500174"/>
            <a:ext cx="4357750" cy="3786214"/>
          </a:xfrm>
          <a:prstGeom prst="rect">
            <a:avLst/>
          </a:prstGeom>
          <a:noFill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400052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491174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Взрослый предлагает детям взять сказочного персонажа, продеть указательный и средний пальчики в отверстия фигурки.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ходу действия ребенок двигает пальцами по столу, перемещая, таким образом фигурку.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проговаривает текст персонажа, изображение которого на руке.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242889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Варианты игры:</a:t>
            </a:r>
          </a:p>
          <a:p>
            <a:r>
              <a:rPr lang="ru-RU" sz="9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вариант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: драматизация знакомых русских народных сказок  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«Теремок»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  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9600" i="1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 избушка»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«Кот, петух и лиса»</a:t>
            </a:r>
          </a:p>
          <a:p>
            <a:r>
              <a:rPr lang="ru-RU" sz="9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вариант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игры-импровизации</a:t>
            </a:r>
          </a:p>
          <a:p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вариант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9600" u="sng" dirty="0" smtClean="0">
                <a:latin typeface="Times New Roman" pitchFamily="18" charset="0"/>
                <a:cs typeface="Times New Roman" pitchFamily="18" charset="0"/>
              </a:rPr>
              <a:t> проигрывание проблемных ситуаций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: трудности в общении, конфликты, страхи и тревоги ребенка;</a:t>
            </a:r>
          </a:p>
          <a:p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вариант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знакомство и отработка понятий «справа -слева, вверх -вниз; следующий, предыдущий и т. д.)</a:t>
            </a:r>
          </a:p>
          <a:p>
            <a:endParaRPr lang="ru-RU" sz="5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10323_0817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714356"/>
            <a:ext cx="4929222" cy="522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3582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Pictures\IMG_20210323_084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00108"/>
            <a:ext cx="4572032" cy="492189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biel z ozdobnikiem">
  <a:themeElements>
    <a:clrScheme name="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iel z ozdobnikiem">
  <a:themeElements>
    <a:clrScheme name="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</Template>
  <TotalTime>2190</TotalTime>
  <Words>111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biel z ozdobnikiem</vt:lpstr>
      <vt:lpstr>1_Default Design</vt:lpstr>
      <vt:lpstr>1_biel z ozdobnikiem</vt:lpstr>
      <vt:lpstr>2_Default Design</vt:lpstr>
      <vt:lpstr>радуга</vt:lpstr>
      <vt:lpstr>МДОУ ЦРР- детский сад «Сказка» п. Ивня Белгородской обл. </vt:lpstr>
      <vt:lpstr>Слайд 2</vt:lpstr>
      <vt:lpstr>Слайд 3</vt:lpstr>
      <vt:lpstr>Слайд 4</vt:lpstr>
      <vt:lpstr>Слайд 5</vt:lpstr>
      <vt:lpstr>                      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образования управления по социально – культурному развитию администрации Ивнянского района Белгородской области </dc:title>
  <dc:creator>Виталий</dc:creator>
  <cp:lastModifiedBy>user</cp:lastModifiedBy>
  <cp:revision>273</cp:revision>
  <dcterms:created xsi:type="dcterms:W3CDTF">2013-01-20T10:10:58Z</dcterms:created>
  <dcterms:modified xsi:type="dcterms:W3CDTF">2021-03-23T05:54:48Z</dcterms:modified>
</cp:coreProperties>
</file>