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69" r:id="rId10"/>
    <p:sldId id="265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jpeg"/><Relationship Id="rId5" Type="http://schemas.openxmlformats.org/officeDocument/2006/relationships/image" Target="../media/image23.emf"/><Relationship Id="rId4" Type="http://schemas.openxmlformats.org/officeDocument/2006/relationships/package" Target="../embeddings/______Microsoft_PowerPoint5.sld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file:///C:\Users\1\Desktop\113485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______Microsoft_PowerPoint1.sldx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package" Target="../embeddings/______Microsoft_PowerPoint2.sld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package" Target="../embeddings/______Microsoft_PowerPoint3.sld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package" Target="../embeddings/______Microsoft_PowerPoint4.sld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0.jpeg"/><Relationship Id="rId7" Type="http://schemas.openxmlformats.org/officeDocument/2006/relationships/image" Target="../media/image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2000240"/>
            <a:ext cx="5572164" cy="342902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ЦРР – детский сад «Сказка»</a:t>
            </a:r>
            <a:b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п. Ивня Белгородской области</a:t>
            </a: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Творческие игры:</a:t>
            </a:r>
            <a:br>
              <a:rPr lang="ru-RU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Мастер-класс: </a:t>
            </a:r>
            <a:br>
              <a:rPr lang="ru-RU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«Кукольный театр из ладошек»</a:t>
            </a:r>
            <a:br>
              <a:rPr lang="ru-RU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педагог – психолог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Бурлуцкая Е. Ф.</a:t>
            </a: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578794"/>
              </p:ext>
            </p:extLst>
          </p:nvPr>
        </p:nvGraphicFramePr>
        <p:xfrm>
          <a:off x="0" y="0"/>
          <a:ext cx="91249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Слайд" r:id="rId4" imgW="4195474" imgH="3147091" progId="PowerPoint.Slide.12">
                  <p:embed/>
                </p:oleObj>
              </mc:Choice>
              <mc:Fallback>
                <p:oleObj name="Слайд" r:id="rId4" imgW="4195474" imgH="3147091" progId="PowerPoint.Slide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2495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28596" y="357166"/>
            <a:ext cx="37862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Теперь осталось разыграть представление. Сюжет для постановки выбрать просто, это может быть любимая сказка малыша.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sun9-70.userapi.com/impg/fFWKeSBjJ0VprNU9tY3koI4EkX7H_e4nLdszmw/ba0gtQS5lIQ.jpg?size=1280x960&amp;quality=96&amp;sign=0ea72e6dd6f751d5460f6cc51b985184&amp;type=albu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500042"/>
            <a:ext cx="4071966" cy="2643206"/>
          </a:xfrm>
          <a:prstGeom prst="roundRect">
            <a:avLst/>
          </a:prstGeom>
          <a:noFill/>
        </p:spPr>
      </p:pic>
      <p:pic>
        <p:nvPicPr>
          <p:cNvPr id="35844" name="Picture 4" descr="https://sun9-13.userapi.com/impg/8o_qb82X0R1oa9TcL-c_tagQbr28gEew61iVeQ/38uokV8t4qk.jpg?size=1280x960&amp;quality=96&amp;sign=3d2ad95f5637a4dc1a2ccedbe826a4c2&amp;type=albu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357562"/>
            <a:ext cx="4280440" cy="271464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58246" cy="200025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                  Желаем успехов!</a:t>
            </a:r>
            <a:br>
              <a:rPr lang="ru-RU" b="1" dirty="0"/>
            </a:br>
            <a:r>
              <a:rPr lang="ru-RU" b="1" dirty="0"/>
              <a:t>Ведь это так здорово, </a:t>
            </a:r>
            <a:br>
              <a:rPr lang="ru-RU" b="1" dirty="0"/>
            </a:br>
            <a:r>
              <a:rPr lang="ru-RU" b="1" dirty="0"/>
              <a:t>когда в семье царит атмосфера творчества!</a:t>
            </a:r>
            <a:br>
              <a:rPr lang="ru-RU" b="1" dirty="0"/>
            </a:br>
            <a:endParaRPr lang="ru-RU" sz="2700" dirty="0"/>
          </a:p>
        </p:txBody>
      </p:sp>
      <p:pic>
        <p:nvPicPr>
          <p:cNvPr id="33796" name="Picture 4" descr="https://xn----itbb0ahsbn7azd7a.xn--p1ai/wp-content/uploads/2020/07/1152366-1536x8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7623">
            <a:off x="3504233" y="2245390"/>
            <a:ext cx="5056306" cy="2756974"/>
          </a:xfrm>
          <a:prstGeom prst="ellipse">
            <a:avLst/>
          </a:prstGeom>
          <a:noFill/>
        </p:spPr>
      </p:pic>
      <p:pic>
        <p:nvPicPr>
          <p:cNvPr id="7" name="Picture 2" descr="X:\мама\Мои рисунки\рамки\Рисунок5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14950"/>
            <a:ext cx="9144000" cy="1643050"/>
          </a:xfrm>
          <a:prstGeom prst="rect">
            <a:avLst/>
          </a:prstGeom>
          <a:noFill/>
        </p:spPr>
      </p:pic>
      <p:pic>
        <p:nvPicPr>
          <p:cNvPr id="8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929198"/>
            <a:ext cx="952500" cy="904875"/>
          </a:xfrm>
          <a:prstGeom prst="rect">
            <a:avLst/>
          </a:prstGeom>
          <a:noFill/>
        </p:spPr>
      </p:pic>
      <p:pic>
        <p:nvPicPr>
          <p:cNvPr id="9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4857760"/>
            <a:ext cx="952500" cy="904875"/>
          </a:xfrm>
          <a:prstGeom prst="rect">
            <a:avLst/>
          </a:prstGeom>
          <a:noFill/>
        </p:spPr>
      </p:pic>
      <p:pic>
        <p:nvPicPr>
          <p:cNvPr id="10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2359" y="4810131"/>
            <a:ext cx="952500" cy="904875"/>
          </a:xfrm>
          <a:prstGeom prst="rect">
            <a:avLst/>
          </a:prstGeom>
          <a:noFill/>
        </p:spPr>
      </p:pic>
      <p:pic>
        <p:nvPicPr>
          <p:cNvPr id="11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7847" y="5738825"/>
            <a:ext cx="952500" cy="904875"/>
          </a:xfrm>
          <a:prstGeom prst="rect">
            <a:avLst/>
          </a:prstGeom>
          <a:noFill/>
        </p:spPr>
      </p:pic>
      <p:pic>
        <p:nvPicPr>
          <p:cNvPr id="12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6343" y="5167321"/>
            <a:ext cx="952500" cy="904875"/>
          </a:xfrm>
          <a:prstGeom prst="rect">
            <a:avLst/>
          </a:prstGeom>
          <a:noFill/>
        </p:spPr>
      </p:pic>
      <p:pic>
        <p:nvPicPr>
          <p:cNvPr id="13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2227" y="5095883"/>
            <a:ext cx="952500" cy="904875"/>
          </a:xfrm>
          <a:prstGeom prst="rect">
            <a:avLst/>
          </a:prstGeom>
          <a:noFill/>
        </p:spPr>
      </p:pic>
      <p:pic>
        <p:nvPicPr>
          <p:cNvPr id="14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8045" y="5667387"/>
            <a:ext cx="952500" cy="904875"/>
          </a:xfrm>
          <a:prstGeom prst="rect">
            <a:avLst/>
          </a:prstGeom>
          <a:noFill/>
        </p:spPr>
      </p:pic>
      <p:pic>
        <p:nvPicPr>
          <p:cNvPr id="15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9681" y="5667387"/>
            <a:ext cx="952500" cy="904875"/>
          </a:xfrm>
          <a:prstGeom prst="rect">
            <a:avLst/>
          </a:prstGeom>
          <a:noFill/>
        </p:spPr>
      </p:pic>
      <p:sp>
        <p:nvSpPr>
          <p:cNvPr id="16" name="Рамка 15"/>
          <p:cNvSpPr/>
          <p:nvPr/>
        </p:nvSpPr>
        <p:spPr>
          <a:xfrm>
            <a:off x="-6963" y="-47629"/>
            <a:ext cx="9144000" cy="6858000"/>
          </a:xfrm>
          <a:prstGeom prst="frame">
            <a:avLst>
              <a:gd name="adj1" fmla="val 4981"/>
            </a:avLst>
          </a:prstGeom>
          <a:blipFill>
            <a:blip r:embed="rId5" cstate="print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319" y="5024445"/>
            <a:ext cx="952500" cy="904875"/>
          </a:xfrm>
          <a:prstGeom prst="rect">
            <a:avLst/>
          </a:prstGeom>
          <a:noFill/>
        </p:spPr>
      </p:pic>
      <p:pic>
        <p:nvPicPr>
          <p:cNvPr id="18" name="Picture 7" descr="X:\мама\Мои рисунки\анимации семейство  кошачьих, собаки\енот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5" y="2809867"/>
            <a:ext cx="3214710" cy="3635759"/>
          </a:xfrm>
          <a:prstGeom prst="rect">
            <a:avLst/>
          </a:prstGeom>
          <a:noFill/>
        </p:spPr>
      </p:pic>
      <p:pic>
        <p:nvPicPr>
          <p:cNvPr id="19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4990" y="5540751"/>
            <a:ext cx="952500" cy="90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231293"/>
              </p:ext>
            </p:extLst>
          </p:nvPr>
        </p:nvGraphicFramePr>
        <p:xfrm>
          <a:off x="19050" y="0"/>
          <a:ext cx="91249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Слайд" r:id="rId5" imgW="3893870" imgH="2921372" progId="PowerPoint.Slide.12">
                  <p:embed/>
                </p:oleObj>
              </mc:Choice>
              <mc:Fallback>
                <p:oleObj name="Слайд" r:id="rId5" imgW="3893870" imgH="2921372" progId="PowerPoint.Slide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0"/>
                        <a:ext cx="912495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7158" y="500042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Цель</a:t>
            </a:r>
            <a:r>
              <a:rPr lang="ru-RU" sz="2400" dirty="0">
                <a:solidFill>
                  <a:srgbClr val="C00000"/>
                </a:solidFill>
              </a:rPr>
              <a:t>: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Способствовать повышению педагогической культуры родителей.</a:t>
            </a:r>
            <a:r>
              <a:rPr lang="ru-RU" sz="2400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3306" y="1142984"/>
            <a:ext cx="52149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</a:p>
          <a:p>
            <a:pPr lvl="0"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-Приобщить родителей к театрализованной деятельности.</a:t>
            </a:r>
          </a:p>
          <a:p>
            <a:pPr lvl="0"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-Формировать благоприятный эмоциональный климат, содействовать сплочению родителей и детей.</a:t>
            </a:r>
          </a:p>
          <a:p>
            <a:pPr lvl="0"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-Формировать желание родителей создавать куклы для театра совместно с детьми своими руками. </a:t>
            </a:r>
          </a:p>
        </p:txBody>
      </p:sp>
      <p:pic>
        <p:nvPicPr>
          <p:cNvPr id="6" name="11348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572000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546073"/>
              </p:ext>
            </p:extLst>
          </p:nvPr>
        </p:nvGraphicFramePr>
        <p:xfrm>
          <a:off x="0" y="0"/>
          <a:ext cx="91249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Слайд" r:id="rId4" imgW="4195474" imgH="3147091" progId="PowerPoint.Slide.12">
                  <p:embed/>
                </p:oleObj>
              </mc:Choice>
              <mc:Fallback>
                <p:oleObj name="Слайд" r:id="rId4" imgW="4195474" imgH="3147091" progId="PowerPoint.Slide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2495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57158" y="357166"/>
            <a:ext cx="67151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Уважаемые родители!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Введите в мир театра малыша,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он узнает, как сказка хороша,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Проникнется и мудростью, и добротой,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 чувством сказочным пойдет он жизненной тропой!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2" name="Picture 10" descr="https://lianozovo.mos.ru/consumer-market-n/teatr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2643182"/>
            <a:ext cx="4929222" cy="3766568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42910" y="428604"/>
            <a:ext cx="7929618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кисточки, стаканчик с водой, декоративная косметика, гуашь или пальчиковые краски.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5" name="Picture 5" descr="https://sun9-61.userapi.com/impg/B1beUeX33w6cYQDQVLR9K8oWFdQVUiRcONda1Q/kbCfW6aSjyI.jpg?size=1280x960&amp;quality=96&amp;sign=556cef219eb8e1938d5f9f89c6eeac84&amp;type=album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00496" y="1428736"/>
            <a:ext cx="4171904" cy="3534301"/>
          </a:xfrm>
          <a:prstGeom prst="roundRect">
            <a:avLst/>
          </a:prstGeom>
          <a:noFill/>
        </p:spPr>
      </p:pic>
      <p:pic>
        <p:nvPicPr>
          <p:cNvPr id="6" name="Picture 2" descr="X:\мама\Мои рисунки\рамки\Рисунок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14950"/>
            <a:ext cx="9144000" cy="1643050"/>
          </a:xfrm>
          <a:prstGeom prst="rect">
            <a:avLst/>
          </a:prstGeom>
          <a:noFill/>
        </p:spPr>
      </p:pic>
      <p:pic>
        <p:nvPicPr>
          <p:cNvPr id="7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4929198"/>
            <a:ext cx="952500" cy="904875"/>
          </a:xfrm>
          <a:prstGeom prst="rect">
            <a:avLst/>
          </a:prstGeom>
          <a:noFill/>
        </p:spPr>
      </p:pic>
      <p:pic>
        <p:nvPicPr>
          <p:cNvPr id="8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4857760"/>
            <a:ext cx="952500" cy="904875"/>
          </a:xfrm>
          <a:prstGeom prst="rect">
            <a:avLst/>
          </a:prstGeom>
          <a:noFill/>
        </p:spPr>
      </p:pic>
      <p:pic>
        <p:nvPicPr>
          <p:cNvPr id="9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5786454"/>
            <a:ext cx="952500" cy="904875"/>
          </a:xfrm>
          <a:prstGeom prst="rect">
            <a:avLst/>
          </a:prstGeom>
          <a:noFill/>
        </p:spPr>
      </p:pic>
      <p:pic>
        <p:nvPicPr>
          <p:cNvPr id="10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86" y="4857760"/>
            <a:ext cx="952500" cy="904875"/>
          </a:xfrm>
          <a:prstGeom prst="rect">
            <a:avLst/>
          </a:prstGeom>
          <a:noFill/>
        </p:spPr>
      </p:pic>
      <p:pic>
        <p:nvPicPr>
          <p:cNvPr id="11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5214950"/>
            <a:ext cx="952500" cy="904875"/>
          </a:xfrm>
          <a:prstGeom prst="rect">
            <a:avLst/>
          </a:prstGeom>
          <a:noFill/>
        </p:spPr>
      </p:pic>
      <p:pic>
        <p:nvPicPr>
          <p:cNvPr id="12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5143512"/>
            <a:ext cx="952500" cy="904875"/>
          </a:xfrm>
          <a:prstGeom prst="rect">
            <a:avLst/>
          </a:prstGeom>
          <a:noFill/>
        </p:spPr>
      </p:pic>
      <p:pic>
        <p:nvPicPr>
          <p:cNvPr id="13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5715016"/>
            <a:ext cx="952500" cy="904875"/>
          </a:xfrm>
          <a:prstGeom prst="rect">
            <a:avLst/>
          </a:prstGeom>
          <a:noFill/>
        </p:spPr>
      </p:pic>
      <p:pic>
        <p:nvPicPr>
          <p:cNvPr id="14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5715016"/>
            <a:ext cx="952500" cy="904875"/>
          </a:xfrm>
          <a:prstGeom prst="rect">
            <a:avLst/>
          </a:prstGeom>
          <a:noFill/>
        </p:spPr>
      </p:pic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81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072074"/>
            <a:ext cx="952500" cy="904875"/>
          </a:xfrm>
          <a:prstGeom prst="rect">
            <a:avLst/>
          </a:prstGeom>
          <a:noFill/>
        </p:spPr>
      </p:pic>
      <p:pic>
        <p:nvPicPr>
          <p:cNvPr id="17" name="Picture 7" descr="X:\мама\Мои рисунки\анимации семейство  кошачьих, собаки\енот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857496"/>
            <a:ext cx="3214710" cy="3635759"/>
          </a:xfrm>
          <a:prstGeom prst="rect">
            <a:avLst/>
          </a:prstGeom>
          <a:noFill/>
        </p:spPr>
      </p:pic>
      <p:pic>
        <p:nvPicPr>
          <p:cNvPr id="18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996" y="5588350"/>
            <a:ext cx="952500" cy="90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983237"/>
              </p:ext>
            </p:extLst>
          </p:nvPr>
        </p:nvGraphicFramePr>
        <p:xfrm>
          <a:off x="0" y="0"/>
          <a:ext cx="91249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Слайд" r:id="rId4" imgW="4195474" imgH="3147091" progId="PowerPoint.Slide.12">
                  <p:embed/>
                </p:oleObj>
              </mc:Choice>
              <mc:Fallback>
                <p:oleObj name="Слайд" r:id="rId4" imgW="4195474" imgH="3147091" progId="PowerPoint.Slide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2495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57158" y="357166"/>
            <a:ext cx="814393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Предлагаю Вам отгадать загадки о сказках и разыграть сюжет с Вашими детьми: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Возле леса, на опушке,</a:t>
            </a:r>
            <a:b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Трое их живет в избушке.</a:t>
            </a:r>
            <a:b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три стула и три кружки,</a:t>
            </a:r>
            <a:b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кроватки, три подушки.</a:t>
            </a:r>
            <a:b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Угадайте без подсказки,</a:t>
            </a:r>
            <a:b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герои этой сказки?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медведя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1" name="Picture 7" descr="https://goods.kaypu.com/photo/524a7b54a2007eee1701ccf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857232"/>
            <a:ext cx="4715922" cy="550072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920556"/>
              </p:ext>
            </p:extLst>
          </p:nvPr>
        </p:nvGraphicFramePr>
        <p:xfrm>
          <a:off x="0" y="0"/>
          <a:ext cx="91249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Слайд" r:id="rId4" imgW="4195474" imgH="3147091" progId="PowerPoint.Slide.12">
                  <p:embed/>
                </p:oleObj>
              </mc:Choice>
              <mc:Fallback>
                <p:oleObj name="Слайд" r:id="rId4" imgW="4195474" imgH="3147091" progId="PowerPoint.Slide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2495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28596" y="428604"/>
            <a:ext cx="407196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Смешайте краски и нанесите общий фон кистью на внешнюю сторону руки – указательный палец и мизинец могут быть ушами мишки, зайки,</a:t>
            </a: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котика и т.д.  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3" name="Picture 5" descr="https://sun9-54.userapi.com/impg/V07_v-xqTnx1YgwWPO7gui0DZ065MyN0wGDsXQ/-YinUVeB0JA.jpg?size=810x1080&amp;quality=96&amp;sign=d6cb246b74672ecd1ef1955572bf2a57&amp;type=albu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000108"/>
            <a:ext cx="4065227" cy="4143404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X:\мама\Мои рисунки\рамки\Рисунок5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14950"/>
            <a:ext cx="9144000" cy="1643050"/>
          </a:xfrm>
          <a:prstGeom prst="rect">
            <a:avLst/>
          </a:prstGeom>
          <a:noFill/>
        </p:spPr>
      </p:pic>
      <p:cxnSp>
        <p:nvCxnSpPr>
          <p:cNvPr id="8" name="Скругленная соединительная линия 7"/>
          <p:cNvCxnSpPr/>
          <p:nvPr/>
        </p:nvCxnSpPr>
        <p:spPr>
          <a:xfrm rot="10800000">
            <a:off x="8358214" y="5929330"/>
            <a:ext cx="285752" cy="7143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929198"/>
            <a:ext cx="952500" cy="904875"/>
          </a:xfrm>
          <a:prstGeom prst="rect">
            <a:avLst/>
          </a:prstGeom>
          <a:noFill/>
        </p:spPr>
      </p:pic>
      <p:pic>
        <p:nvPicPr>
          <p:cNvPr id="10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857760"/>
            <a:ext cx="952500" cy="904875"/>
          </a:xfrm>
          <a:prstGeom prst="rect">
            <a:avLst/>
          </a:prstGeom>
          <a:noFill/>
        </p:spPr>
      </p:pic>
      <p:pic>
        <p:nvPicPr>
          <p:cNvPr id="11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786454"/>
            <a:ext cx="952500" cy="904875"/>
          </a:xfrm>
          <a:prstGeom prst="rect">
            <a:avLst/>
          </a:prstGeom>
          <a:noFill/>
        </p:spPr>
      </p:pic>
      <p:pic>
        <p:nvPicPr>
          <p:cNvPr id="12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4857760"/>
            <a:ext cx="952500" cy="904875"/>
          </a:xfrm>
          <a:prstGeom prst="rect">
            <a:avLst/>
          </a:prstGeom>
          <a:noFill/>
        </p:spPr>
      </p:pic>
      <p:pic>
        <p:nvPicPr>
          <p:cNvPr id="13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214950"/>
            <a:ext cx="952500" cy="904875"/>
          </a:xfrm>
          <a:prstGeom prst="rect">
            <a:avLst/>
          </a:prstGeom>
          <a:noFill/>
        </p:spPr>
      </p:pic>
      <p:pic>
        <p:nvPicPr>
          <p:cNvPr id="14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143512"/>
            <a:ext cx="952500" cy="904875"/>
          </a:xfrm>
          <a:prstGeom prst="rect">
            <a:avLst/>
          </a:prstGeom>
          <a:noFill/>
        </p:spPr>
      </p:pic>
      <p:pic>
        <p:nvPicPr>
          <p:cNvPr id="15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5715016"/>
            <a:ext cx="952500" cy="904875"/>
          </a:xfrm>
          <a:prstGeom prst="rect">
            <a:avLst/>
          </a:prstGeom>
          <a:noFill/>
        </p:spPr>
      </p:pic>
      <p:pic>
        <p:nvPicPr>
          <p:cNvPr id="16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715016"/>
            <a:ext cx="952500" cy="904875"/>
          </a:xfrm>
          <a:prstGeom prst="rect">
            <a:avLst/>
          </a:prstGeom>
          <a:noFill/>
        </p:spPr>
      </p:pic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81"/>
            </a:avLst>
          </a:prstGeom>
          <a:blipFill>
            <a:blip r:embed="rId4" cstate="print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72074"/>
            <a:ext cx="952500" cy="904875"/>
          </a:xfrm>
          <a:prstGeom prst="rect">
            <a:avLst/>
          </a:prstGeom>
          <a:noFill/>
        </p:spPr>
      </p:pic>
      <p:pic>
        <p:nvPicPr>
          <p:cNvPr id="19" name="Picture 7" descr="X:\мама\Мои рисунки\анимации семейство  кошачьих, собаки\енот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857496"/>
            <a:ext cx="3214710" cy="3635759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5" descr="https://sun9-45.userapi.com/impg/5IFSAg5d59_hgV7UCBCdjgItzonIeno7y6CrZQ/cQ73V_HKSqA.jpg?size=810x1080&amp;quality=96&amp;sign=6b9f65f193b25206275916b6b2ce8ece&amp;type=albu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458756" y="1827733"/>
            <a:ext cx="3786214" cy="4845609"/>
          </a:xfrm>
          <a:prstGeom prst="round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71472" y="428604"/>
            <a:ext cx="79296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Нарисуйте контуры глаз, носа, рта. Используйте черную краску и тонкую кисточку (можно взять косметический карандаш). Заполните цветной краской контуры, дорисовывая мордочку. По желанию «куклу» можно дополнить воротником из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ленты или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собранной на резинку ткани.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https://sun9-63.userapi.com/impg/SoLjGRuq8itT9h_DPyuIIgfKnBl6cNxR7LjkJg/WR74DSESwys.jpg?size=810x1080&amp;quality=96&amp;sign=9ab532ff8f82d7b87dd9e98f74340783&amp;type=albu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813330"/>
            <a:ext cx="3357586" cy="382831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85720" y="357166"/>
            <a:ext cx="3571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Носик круглый, пятачком,</a:t>
            </a:r>
            <a:b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 в земле удобно рыться,</a:t>
            </a:r>
            <a:b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Хвостик маленький крючком,</a:t>
            </a:r>
            <a:b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Вместо туфелек — копытца.</a:t>
            </a:r>
            <a:b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Трое их — и до чего же</a:t>
            </a:r>
            <a:b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Братья дружные похожи.</a:t>
            </a:r>
            <a:b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Отгадайте без подсказки,</a:t>
            </a:r>
            <a:b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герои этой сказки?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Ниф-ниф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Наф-наф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Нуф-нуф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3" name="Picture 9" descr="https://pickimage.ru/wp-content/uploads/images/detskie/threepiglets/triporosenka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500042"/>
            <a:ext cx="4786378" cy="5786478"/>
          </a:xfrm>
          <a:prstGeom prst="flowChartAlternateProcess">
            <a:avLst/>
          </a:prstGeom>
          <a:noFill/>
        </p:spPr>
      </p:pic>
      <p:pic>
        <p:nvPicPr>
          <p:cNvPr id="6" name="Picture 2" descr="X:\мама\Мои рисунки\рамки\Рисунок5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14950"/>
            <a:ext cx="9144000" cy="1643050"/>
          </a:xfrm>
          <a:prstGeom prst="rect">
            <a:avLst/>
          </a:prstGeom>
          <a:noFill/>
        </p:spPr>
      </p:pic>
      <p:cxnSp>
        <p:nvCxnSpPr>
          <p:cNvPr id="7" name="Скругленная соединительная линия 6"/>
          <p:cNvCxnSpPr/>
          <p:nvPr/>
        </p:nvCxnSpPr>
        <p:spPr>
          <a:xfrm rot="10800000">
            <a:off x="8358214" y="5929330"/>
            <a:ext cx="285752" cy="7143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929198"/>
            <a:ext cx="952500" cy="904875"/>
          </a:xfrm>
          <a:prstGeom prst="rect">
            <a:avLst/>
          </a:prstGeom>
          <a:noFill/>
        </p:spPr>
      </p:pic>
      <p:pic>
        <p:nvPicPr>
          <p:cNvPr id="9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857760"/>
            <a:ext cx="952500" cy="904875"/>
          </a:xfrm>
          <a:prstGeom prst="rect">
            <a:avLst/>
          </a:prstGeom>
          <a:noFill/>
        </p:spPr>
      </p:pic>
      <p:pic>
        <p:nvPicPr>
          <p:cNvPr id="10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5786454"/>
            <a:ext cx="952500" cy="904875"/>
          </a:xfrm>
          <a:prstGeom prst="rect">
            <a:avLst/>
          </a:prstGeom>
          <a:noFill/>
        </p:spPr>
      </p:pic>
      <p:pic>
        <p:nvPicPr>
          <p:cNvPr id="11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4857760"/>
            <a:ext cx="952500" cy="904875"/>
          </a:xfrm>
          <a:prstGeom prst="rect">
            <a:avLst/>
          </a:prstGeom>
          <a:noFill/>
        </p:spPr>
      </p:pic>
      <p:pic>
        <p:nvPicPr>
          <p:cNvPr id="12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214950"/>
            <a:ext cx="952500" cy="904875"/>
          </a:xfrm>
          <a:prstGeom prst="rect">
            <a:avLst/>
          </a:prstGeom>
          <a:noFill/>
        </p:spPr>
      </p:pic>
      <p:pic>
        <p:nvPicPr>
          <p:cNvPr id="13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143512"/>
            <a:ext cx="952500" cy="904875"/>
          </a:xfrm>
          <a:prstGeom prst="rect">
            <a:avLst/>
          </a:prstGeom>
          <a:noFill/>
        </p:spPr>
      </p:pic>
      <p:pic>
        <p:nvPicPr>
          <p:cNvPr id="14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5715016"/>
            <a:ext cx="952500" cy="904875"/>
          </a:xfrm>
          <a:prstGeom prst="rect">
            <a:avLst/>
          </a:prstGeom>
          <a:noFill/>
        </p:spPr>
      </p:pic>
      <p:pic>
        <p:nvPicPr>
          <p:cNvPr id="15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5715016"/>
            <a:ext cx="952500" cy="904875"/>
          </a:xfrm>
          <a:prstGeom prst="rect">
            <a:avLst/>
          </a:prstGeom>
          <a:noFill/>
        </p:spPr>
      </p:pic>
      <p:sp>
        <p:nvSpPr>
          <p:cNvPr id="16" name="Рамка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81"/>
            </a:avLst>
          </a:prstGeom>
          <a:blipFill>
            <a:blip r:embed="rId5" cstate="print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72074"/>
            <a:ext cx="952500" cy="904875"/>
          </a:xfrm>
          <a:prstGeom prst="rect">
            <a:avLst/>
          </a:prstGeom>
          <a:noFill/>
        </p:spPr>
      </p:pic>
      <p:pic>
        <p:nvPicPr>
          <p:cNvPr id="18" name="Picture 7" descr="X:\мама\Мои рисунки\анимации семейство  кошачьих, собаки\енот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857496"/>
            <a:ext cx="3214710" cy="3635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57158" y="357166"/>
            <a:ext cx="8429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Рука легко превращается в любое действующее лицо сказки. </a:t>
            </a:r>
          </a:p>
        </p:txBody>
      </p:sp>
      <p:pic>
        <p:nvPicPr>
          <p:cNvPr id="39940" name="Picture 4" descr="https://sun9-71.userapi.com/impg/Ou8OjWFniOK90y8ajI6f-Qcok7ADb6o2yJrMHQ/ZQXFTfC6WnM.jpg?size=810x1080&amp;quality=96&amp;sign=5a840e687cba7d1400728cfafe4a313b&amp;type=albu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784384" y="2716550"/>
            <a:ext cx="2857521" cy="4711050"/>
          </a:xfrm>
          <a:prstGeom prst="ellipse">
            <a:avLst/>
          </a:prstGeom>
          <a:noFill/>
        </p:spPr>
      </p:pic>
      <p:pic>
        <p:nvPicPr>
          <p:cNvPr id="39942" name="Picture 6" descr="https://sun9-68.userapi.com/impg/GYZ7dAxJL2wK_S6-isXwlJ4HjnNsxUqpG5xmQw/6R4_G53wlBU.jpg?size=810x1080&amp;quality=96&amp;sign=3453fb92e718d67c6012d4b6f09cca55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928670"/>
            <a:ext cx="2214578" cy="2714644"/>
          </a:xfrm>
          <a:prstGeom prst="ellipse">
            <a:avLst/>
          </a:prstGeom>
          <a:noFill/>
        </p:spPr>
      </p:pic>
      <p:pic>
        <p:nvPicPr>
          <p:cNvPr id="39944" name="Picture 8" descr="https://sun9-30.userapi.com/impg/mTv_FSTVpCrxkgO0eELSpmBxZ3rjkdJfWkCzyA/z2qI628v2Ok.jpg?size=810x1080&amp;quality=96&amp;sign=7f3bed46cb89af1c0270845e90ad26f1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785794"/>
            <a:ext cx="2143140" cy="2928958"/>
          </a:xfrm>
          <a:prstGeom prst="ellipse">
            <a:avLst/>
          </a:prstGeom>
          <a:noFill/>
        </p:spPr>
      </p:pic>
      <p:pic>
        <p:nvPicPr>
          <p:cNvPr id="39946" name="Picture 10" descr="https://sun9-36.userapi.com/impg/Z3RulobzeXgffT2tC0KqrV_RVOqnsCNYA53AKA/14HnAwEeQOg.jpg?size=810x1080&amp;quality=96&amp;sign=48d3868a028353879f6cefcab35d573c&amp;type=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857232"/>
            <a:ext cx="2071702" cy="3145918"/>
          </a:xfrm>
          <a:prstGeom prst="ellipse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2571736" y="2143116"/>
            <a:ext cx="78581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углом 10"/>
          <p:cNvSpPr/>
          <p:nvPr/>
        </p:nvSpPr>
        <p:spPr>
          <a:xfrm rot="7697137">
            <a:off x="7758528" y="3154536"/>
            <a:ext cx="813816" cy="868680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X:\мама\Мои рисунки\рамки\Рисунок5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14950"/>
            <a:ext cx="9144000" cy="1643050"/>
          </a:xfrm>
          <a:prstGeom prst="rect">
            <a:avLst/>
          </a:prstGeom>
          <a:noFill/>
        </p:spPr>
      </p:pic>
      <p:cxnSp>
        <p:nvCxnSpPr>
          <p:cNvPr id="13" name="Скругленная соединительная линия 12"/>
          <p:cNvCxnSpPr/>
          <p:nvPr/>
        </p:nvCxnSpPr>
        <p:spPr>
          <a:xfrm rot="10800000">
            <a:off x="8358214" y="5929330"/>
            <a:ext cx="285752" cy="7143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4929198"/>
            <a:ext cx="952500" cy="904875"/>
          </a:xfrm>
          <a:prstGeom prst="rect">
            <a:avLst/>
          </a:prstGeom>
          <a:noFill/>
        </p:spPr>
      </p:pic>
      <p:pic>
        <p:nvPicPr>
          <p:cNvPr id="15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4857760"/>
            <a:ext cx="952500" cy="904875"/>
          </a:xfrm>
          <a:prstGeom prst="rect">
            <a:avLst/>
          </a:prstGeom>
          <a:noFill/>
        </p:spPr>
      </p:pic>
      <p:pic>
        <p:nvPicPr>
          <p:cNvPr id="16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5786454"/>
            <a:ext cx="952500" cy="904875"/>
          </a:xfrm>
          <a:prstGeom prst="rect">
            <a:avLst/>
          </a:prstGeom>
          <a:noFill/>
        </p:spPr>
      </p:pic>
      <p:pic>
        <p:nvPicPr>
          <p:cNvPr id="17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86" y="4857760"/>
            <a:ext cx="952500" cy="904875"/>
          </a:xfrm>
          <a:prstGeom prst="rect">
            <a:avLst/>
          </a:prstGeom>
          <a:noFill/>
        </p:spPr>
      </p:pic>
      <p:pic>
        <p:nvPicPr>
          <p:cNvPr id="18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5214950"/>
            <a:ext cx="952500" cy="904875"/>
          </a:xfrm>
          <a:prstGeom prst="rect">
            <a:avLst/>
          </a:prstGeom>
          <a:noFill/>
        </p:spPr>
      </p:pic>
      <p:pic>
        <p:nvPicPr>
          <p:cNvPr id="19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5143512"/>
            <a:ext cx="952500" cy="904875"/>
          </a:xfrm>
          <a:prstGeom prst="rect">
            <a:avLst/>
          </a:prstGeom>
          <a:noFill/>
        </p:spPr>
      </p:pic>
      <p:pic>
        <p:nvPicPr>
          <p:cNvPr id="20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5715016"/>
            <a:ext cx="952500" cy="904875"/>
          </a:xfrm>
          <a:prstGeom prst="rect">
            <a:avLst/>
          </a:prstGeom>
          <a:noFill/>
        </p:spPr>
      </p:pic>
      <p:pic>
        <p:nvPicPr>
          <p:cNvPr id="21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5715016"/>
            <a:ext cx="952500" cy="904875"/>
          </a:xfrm>
          <a:prstGeom prst="rect">
            <a:avLst/>
          </a:prstGeom>
          <a:noFill/>
        </p:spPr>
      </p:pic>
      <p:sp>
        <p:nvSpPr>
          <p:cNvPr id="22" name="Рамка 2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81"/>
            </a:avLst>
          </a:prstGeom>
          <a:blipFill>
            <a:blip r:embed="rId8" cstate="print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3" name="Picture 9" descr="X:\мама\Мои рисунки\цветы\f7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5072074"/>
            <a:ext cx="952500" cy="904875"/>
          </a:xfrm>
          <a:prstGeom prst="rect">
            <a:avLst/>
          </a:prstGeom>
          <a:noFill/>
        </p:spPr>
      </p:pic>
      <p:pic>
        <p:nvPicPr>
          <p:cNvPr id="24" name="Picture 7" descr="X:\мама\Мои рисунки\анимации семейство  кошачьих, собаки\енот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857496"/>
            <a:ext cx="3214710" cy="3635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215</Words>
  <Application>Microsoft Office PowerPoint</Application>
  <PresentationFormat>Экран (4:3)</PresentationFormat>
  <Paragraphs>27</Paragraphs>
  <Slides>11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Слайд</vt:lpstr>
      <vt:lpstr>             МДОУ ЦРР – детский сад «Сказка»               п. Ивня Белгородской области  Творческие игры: Мастер-класс:     «Кукольный театр из ладошек»  Автор: педагог – психолог Бурлуцкая Е. Ф.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Желаем успехов! Ведь это так здорово,  когда в семье царит атмосфера творчества!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1</cp:lastModifiedBy>
  <cp:revision>50</cp:revision>
  <dcterms:created xsi:type="dcterms:W3CDTF">2012-05-30T18:38:07Z</dcterms:created>
  <dcterms:modified xsi:type="dcterms:W3CDTF">2021-04-05T07:39:06Z</dcterms:modified>
</cp:coreProperties>
</file>