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307" r:id="rId2"/>
    <p:sldId id="256" r:id="rId3"/>
    <p:sldId id="300" r:id="rId4"/>
    <p:sldId id="295" r:id="rId5"/>
    <p:sldId id="301" r:id="rId6"/>
    <p:sldId id="296" r:id="rId7"/>
    <p:sldId id="302" r:id="rId8"/>
    <p:sldId id="297" r:id="rId9"/>
    <p:sldId id="303" r:id="rId10"/>
    <p:sldId id="298" r:id="rId11"/>
    <p:sldId id="304" r:id="rId12"/>
    <p:sldId id="299" r:id="rId13"/>
    <p:sldId id="306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/>
    <p:restoredTop sz="94674"/>
  </p:normalViewPr>
  <p:slideViewPr>
    <p:cSldViewPr snapToGrid="0" snapToObjects="1" showGuides="1">
      <p:cViewPr varScale="1">
        <p:scale>
          <a:sx n="81" d="100"/>
          <a:sy n="81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A2B0B-FB82-44F8-9F29-DBBE6F0A85C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88A2823A-44F8-49E1-BFDA-5A33D2AE792E}">
      <dgm:prSet phldrT="[Текст]"/>
      <dgm:spPr/>
      <dgm:t>
        <a:bodyPr/>
        <a:lstStyle/>
        <a:p>
          <a:r>
            <a:rPr lang="ru-RU" dirty="0" smtClean="0"/>
            <a:t>Нора</a:t>
          </a:r>
          <a:r>
            <a:rPr lang="ru-RU" baseline="0" dirty="0" smtClean="0"/>
            <a:t> </a:t>
          </a:r>
          <a:endParaRPr lang="ru-RU" dirty="0"/>
        </a:p>
      </dgm:t>
    </dgm:pt>
    <dgm:pt modelId="{B7225775-23FB-46A7-97EC-919ABFDAD641}" type="parTrans" cxnId="{4DDE94B9-22B3-408E-BFD2-067977A130E2}">
      <dgm:prSet/>
      <dgm:spPr/>
      <dgm:t>
        <a:bodyPr/>
        <a:lstStyle/>
        <a:p>
          <a:endParaRPr lang="ru-RU"/>
        </a:p>
      </dgm:t>
    </dgm:pt>
    <dgm:pt modelId="{A9E75243-5B01-4F76-961D-C80FAF735020}" type="sibTrans" cxnId="{4DDE94B9-22B3-408E-BFD2-067977A130E2}">
      <dgm:prSet/>
      <dgm:spPr/>
      <dgm:t>
        <a:bodyPr/>
        <a:lstStyle/>
        <a:p>
          <a:endParaRPr lang="ru-RU"/>
        </a:p>
      </dgm:t>
    </dgm:pt>
    <dgm:pt modelId="{FED460AE-7FEA-42AC-98D7-61DAB6C4827C}" type="pres">
      <dgm:prSet presAssocID="{99CA2B0B-FB82-44F8-9F29-DBBE6F0A85C6}" presName="Name0" presStyleCnt="0">
        <dgm:presLayoutVars>
          <dgm:dir/>
          <dgm:resizeHandles val="exact"/>
        </dgm:presLayoutVars>
      </dgm:prSet>
      <dgm:spPr/>
    </dgm:pt>
    <dgm:pt modelId="{8DE2AFD5-A4AF-47FD-9624-0F7B5A9E2A7D}" type="pres">
      <dgm:prSet presAssocID="{88A2823A-44F8-49E1-BFDA-5A33D2AE792E}" presName="compNode" presStyleCnt="0"/>
      <dgm:spPr/>
    </dgm:pt>
    <dgm:pt modelId="{DEAAF754-C0E4-434F-AAF6-9E9A39E73E2F}" type="pres">
      <dgm:prSet presAssocID="{88A2823A-44F8-49E1-BFDA-5A33D2AE792E}" presName="pictRect" presStyleLbl="node1" presStyleIdx="0" presStyleCnt="1" custScaleX="169696" custScaleY="208141" custLinFactNeighborX="379" custLinFactNeighborY="-1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extLst>
        <a:ext uri="{E40237B7-FDA0-4F09-8148-C483321AD2D9}">
          <dgm14:cNvPr xmlns:dgm14="http://schemas.microsoft.com/office/drawing/2010/diagram" id="0" name="" descr="http://cdn.grassia.ru/674.jpg"/>
        </a:ext>
      </dgm:extLst>
    </dgm:pt>
    <dgm:pt modelId="{CC29AB3A-C8C2-4110-A133-F5112FF2064B}" type="pres">
      <dgm:prSet presAssocID="{88A2823A-44F8-49E1-BFDA-5A33D2AE792E}" presName="textRect" presStyleLbl="revTx" presStyleIdx="0" presStyleCnt="1" custScaleX="83284" custScaleY="64865" custLinFactNeighborX="50456" custLinFactNeighborY="-6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579965-5E09-485C-95C3-209311129517}" type="presOf" srcId="{99CA2B0B-FB82-44F8-9F29-DBBE6F0A85C6}" destId="{FED460AE-7FEA-42AC-98D7-61DAB6C4827C}" srcOrd="0" destOrd="0" presId="urn:microsoft.com/office/officeart/2005/8/layout/pList1"/>
    <dgm:cxn modelId="{4DDE94B9-22B3-408E-BFD2-067977A130E2}" srcId="{99CA2B0B-FB82-44F8-9F29-DBBE6F0A85C6}" destId="{88A2823A-44F8-49E1-BFDA-5A33D2AE792E}" srcOrd="0" destOrd="0" parTransId="{B7225775-23FB-46A7-97EC-919ABFDAD641}" sibTransId="{A9E75243-5B01-4F76-961D-C80FAF735020}"/>
    <dgm:cxn modelId="{40EB05AA-BFC0-4131-9A9A-D4FE09A76B22}" type="presOf" srcId="{88A2823A-44F8-49E1-BFDA-5A33D2AE792E}" destId="{CC29AB3A-C8C2-4110-A133-F5112FF2064B}" srcOrd="0" destOrd="0" presId="urn:microsoft.com/office/officeart/2005/8/layout/pList1"/>
    <dgm:cxn modelId="{62293962-D5F4-4474-BE98-79308FFD843E}" type="presParOf" srcId="{FED460AE-7FEA-42AC-98D7-61DAB6C4827C}" destId="{8DE2AFD5-A4AF-47FD-9624-0F7B5A9E2A7D}" srcOrd="0" destOrd="0" presId="urn:microsoft.com/office/officeart/2005/8/layout/pList1"/>
    <dgm:cxn modelId="{39592B62-7BFA-4B0C-93B4-272C38CFFC43}" type="presParOf" srcId="{8DE2AFD5-A4AF-47FD-9624-0F7B5A9E2A7D}" destId="{DEAAF754-C0E4-434F-AAF6-9E9A39E73E2F}" srcOrd="0" destOrd="0" presId="urn:microsoft.com/office/officeart/2005/8/layout/pList1"/>
    <dgm:cxn modelId="{C663600A-ECED-4A31-8419-BF6045CD0CDA}" type="presParOf" srcId="{8DE2AFD5-A4AF-47FD-9624-0F7B5A9E2A7D}" destId="{CC29AB3A-C8C2-4110-A133-F5112FF2064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29E79-0E29-4723-B05B-1E3713FA705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D5D1E31B-A608-436D-8140-330500A69E0F}">
      <dgm:prSet phldrT="[Текст]"/>
      <dgm:spPr/>
      <dgm:t>
        <a:bodyPr/>
        <a:lstStyle/>
        <a:p>
          <a:r>
            <a:rPr lang="ru-RU" dirty="0" smtClean="0"/>
            <a:t>Муравейник </a:t>
          </a:r>
          <a:endParaRPr lang="ru-RU" dirty="0"/>
        </a:p>
      </dgm:t>
    </dgm:pt>
    <dgm:pt modelId="{7938E432-9DD2-4B27-8A5D-52A72A4F8723}" type="parTrans" cxnId="{A3280C25-52C9-4ECC-B553-F8E4FD1788F9}">
      <dgm:prSet/>
      <dgm:spPr/>
      <dgm:t>
        <a:bodyPr/>
        <a:lstStyle/>
        <a:p>
          <a:endParaRPr lang="ru-RU"/>
        </a:p>
      </dgm:t>
    </dgm:pt>
    <dgm:pt modelId="{00E3E315-3E99-4D5F-A162-69E021767ED6}" type="sibTrans" cxnId="{A3280C25-52C9-4ECC-B553-F8E4FD1788F9}">
      <dgm:prSet/>
      <dgm:spPr/>
      <dgm:t>
        <a:bodyPr/>
        <a:lstStyle/>
        <a:p>
          <a:endParaRPr lang="ru-RU"/>
        </a:p>
      </dgm:t>
    </dgm:pt>
    <dgm:pt modelId="{D236A7EB-027E-418B-8A1D-AA9345FE3E3D}" type="pres">
      <dgm:prSet presAssocID="{06829E79-0E29-4723-B05B-1E3713FA7057}" presName="Name0" presStyleCnt="0">
        <dgm:presLayoutVars>
          <dgm:dir/>
          <dgm:resizeHandles val="exact"/>
        </dgm:presLayoutVars>
      </dgm:prSet>
      <dgm:spPr/>
    </dgm:pt>
    <dgm:pt modelId="{37BA7883-6628-4B23-925D-F39F7627CE08}" type="pres">
      <dgm:prSet presAssocID="{D5D1E31B-A608-436D-8140-330500A69E0F}" presName="compNode" presStyleCnt="0"/>
      <dgm:spPr/>
    </dgm:pt>
    <dgm:pt modelId="{D92180A4-DAFC-4303-A16D-7E5007C8EF91}" type="pres">
      <dgm:prSet presAssocID="{D5D1E31B-A608-436D-8140-330500A69E0F}" presName="pictRect" presStyleLbl="node1" presStyleIdx="0" presStyleCnt="1" custScaleX="159952" custScaleY="186139" custLinFactNeighborY="130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https://ds02.infourok.ru/uploads/ex/0700/0005bfd7-19c38fcc/img17.jpg"/>
        </a:ext>
      </dgm:extLst>
    </dgm:pt>
    <dgm:pt modelId="{B1347656-1FB1-4388-80A7-16A23B21889B}" type="pres">
      <dgm:prSet presAssocID="{D5D1E31B-A608-436D-8140-330500A69E0F}" presName="textRect" presStyleLbl="revTx" presStyleIdx="0" presStyleCnt="1" custScaleX="84283" custScaleY="59448" custLinFactNeighborX="28711" custLinFactNeighborY="-11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84F5A9-24A1-4F30-B0C2-27FC7DE35026}" type="presOf" srcId="{06829E79-0E29-4723-B05B-1E3713FA7057}" destId="{D236A7EB-027E-418B-8A1D-AA9345FE3E3D}" srcOrd="0" destOrd="0" presId="urn:microsoft.com/office/officeart/2005/8/layout/pList1"/>
    <dgm:cxn modelId="{A3280C25-52C9-4ECC-B553-F8E4FD1788F9}" srcId="{06829E79-0E29-4723-B05B-1E3713FA7057}" destId="{D5D1E31B-A608-436D-8140-330500A69E0F}" srcOrd="0" destOrd="0" parTransId="{7938E432-9DD2-4B27-8A5D-52A72A4F8723}" sibTransId="{00E3E315-3E99-4D5F-A162-69E021767ED6}"/>
    <dgm:cxn modelId="{F8CEAC33-92E1-47FF-9B61-C731BCEE65CA}" type="presOf" srcId="{D5D1E31B-A608-436D-8140-330500A69E0F}" destId="{B1347656-1FB1-4388-80A7-16A23B21889B}" srcOrd="0" destOrd="0" presId="urn:microsoft.com/office/officeart/2005/8/layout/pList1"/>
    <dgm:cxn modelId="{469D02DF-02A3-4978-AF93-8566D2C0D675}" type="presParOf" srcId="{D236A7EB-027E-418B-8A1D-AA9345FE3E3D}" destId="{37BA7883-6628-4B23-925D-F39F7627CE08}" srcOrd="0" destOrd="0" presId="urn:microsoft.com/office/officeart/2005/8/layout/pList1"/>
    <dgm:cxn modelId="{0B830926-2720-44AF-816A-0FDA3E441DA7}" type="presParOf" srcId="{37BA7883-6628-4B23-925D-F39F7627CE08}" destId="{D92180A4-DAFC-4303-A16D-7E5007C8EF91}" srcOrd="0" destOrd="0" presId="urn:microsoft.com/office/officeart/2005/8/layout/pList1"/>
    <dgm:cxn modelId="{C8EF6302-5550-4189-9C38-CD4F99D1A70F}" type="presParOf" srcId="{37BA7883-6628-4B23-925D-F39F7627CE08}" destId="{B1347656-1FB1-4388-80A7-16A23B21889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2D3F1-B88F-4828-96F8-F5BEC6E4FFDA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</dgm:pt>
    <dgm:pt modelId="{EDF4C9B2-99F9-4435-9BA3-5CAF1506B59F}">
      <dgm:prSet phldrT="[Текст]"/>
      <dgm:spPr/>
      <dgm:t>
        <a:bodyPr/>
        <a:lstStyle/>
        <a:p>
          <a:r>
            <a:rPr lang="ru-RU" dirty="0" smtClean="0"/>
            <a:t>Логово </a:t>
          </a:r>
          <a:endParaRPr lang="ru-RU" dirty="0"/>
        </a:p>
      </dgm:t>
    </dgm:pt>
    <dgm:pt modelId="{BD0A8BE5-13C2-44B4-ADCE-9BB495558B53}" type="parTrans" cxnId="{0515C8D4-C58F-4EE7-90E4-4C2C44592D87}">
      <dgm:prSet/>
      <dgm:spPr/>
      <dgm:t>
        <a:bodyPr/>
        <a:lstStyle/>
        <a:p>
          <a:endParaRPr lang="ru-RU"/>
        </a:p>
      </dgm:t>
    </dgm:pt>
    <dgm:pt modelId="{9E8644F4-41DC-422C-9216-9795E7EC6EF6}" type="sibTrans" cxnId="{0515C8D4-C58F-4EE7-90E4-4C2C44592D87}">
      <dgm:prSet/>
      <dgm:spPr/>
      <dgm:t>
        <a:bodyPr/>
        <a:lstStyle/>
        <a:p>
          <a:endParaRPr lang="ru-RU"/>
        </a:p>
      </dgm:t>
    </dgm:pt>
    <dgm:pt modelId="{391CF233-B1F1-47AD-A6FC-3513ABB5794B}" type="pres">
      <dgm:prSet presAssocID="{FFA2D3F1-B88F-4828-96F8-F5BEC6E4FFDA}" presName="Name0" presStyleCnt="0">
        <dgm:presLayoutVars>
          <dgm:dir/>
          <dgm:resizeHandles val="exact"/>
        </dgm:presLayoutVars>
      </dgm:prSet>
      <dgm:spPr/>
    </dgm:pt>
    <dgm:pt modelId="{FCF564C5-96F2-4FFF-9417-D05993E53C84}" type="pres">
      <dgm:prSet presAssocID="{EDF4C9B2-99F9-4435-9BA3-5CAF1506B59F}" presName="compNode" presStyleCnt="0"/>
      <dgm:spPr/>
    </dgm:pt>
    <dgm:pt modelId="{260F7461-A388-4181-B377-4A188A8F604D}" type="pres">
      <dgm:prSet presAssocID="{EDF4C9B2-99F9-4435-9BA3-5CAF1506B59F}" presName="pictRect" presStyleLbl="node1" presStyleIdx="0" presStyleCnt="1" custScaleX="172318" custScaleY="208180" custLinFactNeighborX="5945" custLinFactNeighborY="42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://risovach.ru/upload/2016/05/generator/pecshera_114865490_orig_.jpg"/>
        </a:ext>
      </dgm:extLst>
    </dgm:pt>
    <dgm:pt modelId="{74D09788-9D51-4424-A65C-BC0C0D3E5453}" type="pres">
      <dgm:prSet presAssocID="{EDF4C9B2-99F9-4435-9BA3-5CAF1506B59F}" presName="textRect" presStyleLbl="revTx" presStyleIdx="0" presStyleCnt="1" custLinFactNeighborX="-18313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15C8D4-C58F-4EE7-90E4-4C2C44592D87}" srcId="{FFA2D3F1-B88F-4828-96F8-F5BEC6E4FFDA}" destId="{EDF4C9B2-99F9-4435-9BA3-5CAF1506B59F}" srcOrd="0" destOrd="0" parTransId="{BD0A8BE5-13C2-44B4-ADCE-9BB495558B53}" sibTransId="{9E8644F4-41DC-422C-9216-9795E7EC6EF6}"/>
    <dgm:cxn modelId="{397FF5A7-B344-4281-80AD-A73B38CC30B1}" type="presOf" srcId="{EDF4C9B2-99F9-4435-9BA3-5CAF1506B59F}" destId="{74D09788-9D51-4424-A65C-BC0C0D3E5453}" srcOrd="0" destOrd="0" presId="urn:microsoft.com/office/officeart/2005/8/layout/pList1"/>
    <dgm:cxn modelId="{18658024-6B52-4F87-82E0-4E239F43E8DA}" type="presOf" srcId="{FFA2D3F1-B88F-4828-96F8-F5BEC6E4FFDA}" destId="{391CF233-B1F1-47AD-A6FC-3513ABB5794B}" srcOrd="0" destOrd="0" presId="urn:microsoft.com/office/officeart/2005/8/layout/pList1"/>
    <dgm:cxn modelId="{1EA1B2E9-8C59-47FE-BAAA-819E2FC38CB0}" type="presParOf" srcId="{391CF233-B1F1-47AD-A6FC-3513ABB5794B}" destId="{FCF564C5-96F2-4FFF-9417-D05993E53C84}" srcOrd="0" destOrd="0" presId="urn:microsoft.com/office/officeart/2005/8/layout/pList1"/>
    <dgm:cxn modelId="{484D0756-1D5C-4C42-B25B-74C7738D9F98}" type="presParOf" srcId="{FCF564C5-96F2-4FFF-9417-D05993E53C84}" destId="{260F7461-A388-4181-B377-4A188A8F604D}" srcOrd="0" destOrd="0" presId="urn:microsoft.com/office/officeart/2005/8/layout/pList1"/>
    <dgm:cxn modelId="{0167C13E-50FA-4E31-9D0A-11BA3B2131B5}" type="presParOf" srcId="{FCF564C5-96F2-4FFF-9417-D05993E53C84}" destId="{74D09788-9D51-4424-A65C-BC0C0D3E545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62FBCF-651E-444F-8DBA-665F43D4CD8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22C454F0-BF4F-41E8-A525-548AF4B3337E}">
      <dgm:prSet phldrT="[Текст]"/>
      <dgm:spPr/>
      <dgm:t>
        <a:bodyPr/>
        <a:lstStyle/>
        <a:p>
          <a:r>
            <a:rPr lang="ru-RU" dirty="0" smtClean="0"/>
            <a:t>Берлога </a:t>
          </a:r>
          <a:endParaRPr lang="ru-RU" dirty="0"/>
        </a:p>
      </dgm:t>
    </dgm:pt>
    <dgm:pt modelId="{30528C95-7A27-43BF-AEC4-E862C2365BCD}" type="parTrans" cxnId="{C7426539-3ACF-40C2-9EA7-DC1564D3E53B}">
      <dgm:prSet/>
      <dgm:spPr/>
      <dgm:t>
        <a:bodyPr/>
        <a:lstStyle/>
        <a:p>
          <a:endParaRPr lang="ru-RU"/>
        </a:p>
      </dgm:t>
    </dgm:pt>
    <dgm:pt modelId="{82B6ACF7-17B2-4086-86B5-91FA3F1B4654}" type="sibTrans" cxnId="{C7426539-3ACF-40C2-9EA7-DC1564D3E53B}">
      <dgm:prSet/>
      <dgm:spPr/>
      <dgm:t>
        <a:bodyPr/>
        <a:lstStyle/>
        <a:p>
          <a:endParaRPr lang="ru-RU"/>
        </a:p>
      </dgm:t>
    </dgm:pt>
    <dgm:pt modelId="{68546E26-5D14-4185-85AC-5764EC3ACCA4}" type="pres">
      <dgm:prSet presAssocID="{6662FBCF-651E-444F-8DBA-665F43D4CD81}" presName="Name0" presStyleCnt="0">
        <dgm:presLayoutVars>
          <dgm:dir/>
          <dgm:resizeHandles val="exact"/>
        </dgm:presLayoutVars>
      </dgm:prSet>
      <dgm:spPr/>
    </dgm:pt>
    <dgm:pt modelId="{D4A37917-31BA-427D-8F16-ACD9EB5002D9}" type="pres">
      <dgm:prSet presAssocID="{22C454F0-BF4F-41E8-A525-548AF4B3337E}" presName="compNode" presStyleCnt="0"/>
      <dgm:spPr/>
    </dgm:pt>
    <dgm:pt modelId="{DE333D55-B83C-47EB-ABB4-59E705308D9F}" type="pres">
      <dgm:prSet presAssocID="{22C454F0-BF4F-41E8-A525-548AF4B3337E}" presName="pictRect" presStyleLbl="node1" presStyleIdx="0" presStyleCnt="1" custScaleX="149459" custScaleY="1733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E53B1839-928E-4F29-AE84-AB0599BD5414}" type="pres">
      <dgm:prSet presAssocID="{22C454F0-BF4F-41E8-A525-548AF4B3337E}" presName="textRect" presStyleLbl="revTx" presStyleIdx="0" presStyleCnt="1" custScaleX="71359" custScaleY="35898" custLinFactNeighborX="-29563" custLinFactNeighborY="-6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426539-3ACF-40C2-9EA7-DC1564D3E53B}" srcId="{6662FBCF-651E-444F-8DBA-665F43D4CD81}" destId="{22C454F0-BF4F-41E8-A525-548AF4B3337E}" srcOrd="0" destOrd="0" parTransId="{30528C95-7A27-43BF-AEC4-E862C2365BCD}" sibTransId="{82B6ACF7-17B2-4086-86B5-91FA3F1B4654}"/>
    <dgm:cxn modelId="{1FF501CC-24B2-4CD5-B8EF-63BC94159816}" type="presOf" srcId="{22C454F0-BF4F-41E8-A525-548AF4B3337E}" destId="{E53B1839-928E-4F29-AE84-AB0599BD5414}" srcOrd="0" destOrd="0" presId="urn:microsoft.com/office/officeart/2005/8/layout/pList1"/>
    <dgm:cxn modelId="{64485567-5BC7-4A88-973E-A80F80A7388E}" type="presOf" srcId="{6662FBCF-651E-444F-8DBA-665F43D4CD81}" destId="{68546E26-5D14-4185-85AC-5764EC3ACCA4}" srcOrd="0" destOrd="0" presId="urn:microsoft.com/office/officeart/2005/8/layout/pList1"/>
    <dgm:cxn modelId="{799EA4D2-12CD-43BD-9042-F6D93FA79FBF}" type="presParOf" srcId="{68546E26-5D14-4185-85AC-5764EC3ACCA4}" destId="{D4A37917-31BA-427D-8F16-ACD9EB5002D9}" srcOrd="0" destOrd="0" presId="urn:microsoft.com/office/officeart/2005/8/layout/pList1"/>
    <dgm:cxn modelId="{279E2191-9324-4ADD-99B4-EEF93D3F7FB0}" type="presParOf" srcId="{D4A37917-31BA-427D-8F16-ACD9EB5002D9}" destId="{DE333D55-B83C-47EB-ABB4-59E705308D9F}" srcOrd="0" destOrd="0" presId="urn:microsoft.com/office/officeart/2005/8/layout/pList1"/>
    <dgm:cxn modelId="{27F57395-3530-4376-BABB-D67F343CE978}" type="presParOf" srcId="{D4A37917-31BA-427D-8F16-ACD9EB5002D9}" destId="{E53B1839-928E-4F29-AE84-AB0599BD541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AF754-C0E4-434F-AAF6-9E9A39E73E2F}">
      <dsp:nvSpPr>
        <dsp:cNvPr id="0" name=""/>
        <dsp:cNvSpPr/>
      </dsp:nvSpPr>
      <dsp:spPr>
        <a:xfrm>
          <a:off x="32105" y="0"/>
          <a:ext cx="7186105" cy="607293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9AB3A-C8C2-4110-A133-F5112FF2064B}">
      <dsp:nvSpPr>
        <dsp:cNvPr id="0" name=""/>
        <dsp:cNvSpPr/>
      </dsp:nvSpPr>
      <dsp:spPr>
        <a:xfrm>
          <a:off x="3691394" y="4675561"/>
          <a:ext cx="3526822" cy="101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Нора</a:t>
          </a:r>
          <a:r>
            <a:rPr lang="ru-RU" sz="4800" kern="1200" baseline="0" dirty="0" smtClean="0"/>
            <a:t> </a:t>
          </a:r>
          <a:endParaRPr lang="ru-RU" sz="4800" kern="1200" dirty="0"/>
        </a:p>
      </dsp:txBody>
      <dsp:txXfrm>
        <a:off x="3691394" y="4675561"/>
        <a:ext cx="3526822" cy="1019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180A4-DAFC-4303-A16D-7E5007C8EF91}">
      <dsp:nvSpPr>
        <dsp:cNvPr id="0" name=""/>
        <dsp:cNvSpPr/>
      </dsp:nvSpPr>
      <dsp:spPr>
        <a:xfrm>
          <a:off x="2752" y="10033"/>
          <a:ext cx="7642203" cy="612753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47656-1FB1-4388-80A7-16A23B21889B}">
      <dsp:nvSpPr>
        <dsp:cNvPr id="0" name=""/>
        <dsp:cNvSpPr/>
      </dsp:nvSpPr>
      <dsp:spPr>
        <a:xfrm>
          <a:off x="3182170" y="4879002"/>
          <a:ext cx="4026882" cy="105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Муравейник </a:t>
          </a:r>
          <a:endParaRPr lang="ru-RU" sz="4800" kern="1200" dirty="0"/>
        </a:p>
      </dsp:txBody>
      <dsp:txXfrm>
        <a:off x="3182170" y="4879002"/>
        <a:ext cx="4026882" cy="1053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F7461-A388-4181-B377-4A188A8F604D}">
      <dsp:nvSpPr>
        <dsp:cNvPr id="0" name=""/>
        <dsp:cNvSpPr/>
      </dsp:nvSpPr>
      <dsp:spPr>
        <a:xfrm>
          <a:off x="6380" y="7705"/>
          <a:ext cx="7582609" cy="631169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D09788-9D51-4424-A65C-BC0C0D3E5453}">
      <dsp:nvSpPr>
        <dsp:cNvPr id="0" name=""/>
        <dsp:cNvSpPr/>
      </dsp:nvSpPr>
      <dsp:spPr>
        <a:xfrm>
          <a:off x="788478" y="4674743"/>
          <a:ext cx="4400358" cy="163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Логово </a:t>
          </a:r>
          <a:endParaRPr lang="ru-RU" sz="6500" kern="1200" dirty="0"/>
        </a:p>
      </dsp:txBody>
      <dsp:txXfrm>
        <a:off x="788478" y="4674743"/>
        <a:ext cx="4400358" cy="1632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33D55-B83C-47EB-ABB4-59E705308D9F}">
      <dsp:nvSpPr>
        <dsp:cNvPr id="0" name=""/>
        <dsp:cNvSpPr/>
      </dsp:nvSpPr>
      <dsp:spPr>
        <a:xfrm>
          <a:off x="2313" y="6179"/>
          <a:ext cx="7445943" cy="595101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B1839-928E-4F29-AE84-AB0599BD5414}">
      <dsp:nvSpPr>
        <dsp:cNvPr id="0" name=""/>
        <dsp:cNvSpPr/>
      </dsp:nvSpPr>
      <dsp:spPr>
        <a:xfrm>
          <a:off x="474948" y="5164285"/>
          <a:ext cx="3555055" cy="663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Берлога </a:t>
          </a:r>
          <a:endParaRPr lang="ru-RU" sz="3100" kern="1200" dirty="0"/>
        </a:p>
      </dsp:txBody>
      <dsp:txXfrm>
        <a:off x="474948" y="5164285"/>
        <a:ext cx="3555055" cy="663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B7406A-7F42-1544-815D-27C16E5E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02D6-61DF-CE4F-A46A-9925DED3750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81C774-065C-8241-A4C7-16192BFB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E6E9FB-295E-BE44-B831-67F31803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BD70-0FA7-2C41-99B3-1AFFB3AD9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A47925-3744-E444-9860-764FB69A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73A75-1A68-A340-856A-2644DD4C6891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47210F-D28A-C24C-9D24-871D2BAC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95880A-F709-2848-B164-58D6D7E0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18344-3FFE-8044-AC15-66D927FAF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3F38A2-779B-CD4B-9420-1654F9EC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63EE8-945C-584B-AD72-94451CEE9728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24A607-966B-8A42-8D9B-2F824B84F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430FE8-522F-7E4A-8901-A23A885E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61F92-5288-764A-BF8A-DB02D9C91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2C5928-636F-2944-9DAA-810B3525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B951-8047-9948-BE18-07C67E1A60A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14EFDD-A7B5-B34B-8A26-39BACBEED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49BDC9-3487-D24B-82D3-C41D40EB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7CB6-4112-5C4D-BDDD-59967153F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1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70A764-C170-5849-929E-0BE351E4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3669-865E-2348-B2F7-4D9B1985DC3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8E00DD-1167-F244-B856-407BBB36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48446B-0641-6A48-86C8-082B86BA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C757-5D1F-094B-81D8-D39DC9DB6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3005198-283A-9745-B772-AE302F94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34440-58E8-E847-A355-E6448440CF89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BC52F38-F533-1B45-932E-65C382BB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0691B9A-C194-2C4E-8984-EA0C40D0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ED7B-EF13-C542-9D0C-EDE6FB596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0B09948-8B80-1E4B-9D0B-4FD842F7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88BB-819A-3346-BC9D-8E1F87A3121B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0C56FC4-E64A-514B-8FAC-1E495DB7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6E05D61-6858-1642-9B6A-A4B0E977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AF91-330C-754D-AF65-7B5298F53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9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CDA36550-34FA-E442-AA03-4D1B0AE5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C3EB-9D1D-D54B-998B-B391D3728155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F0C9E06-0E77-C84C-A053-13566C18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737FFA3-22F2-3B43-A392-394E6417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346B-4F5E-034C-9269-E6AF4BD13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2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06AD339-0A8C-754D-B35A-124CEA0B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79E3-DF74-4D49-8797-1C31921C2E1D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3E0BFE8-1E72-944D-9D26-F660FD78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17733A0-7E00-2946-9259-678D3714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3801-E5CC-4448-8A3E-749F638F1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7A8A451-DCEA-AF49-9354-667B58A94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4990-0D84-784A-A374-FEF69183AC4B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C0554CC-7A20-B04C-9BF8-134E6544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820FF3C-AE93-4748-A1C9-12B52EBF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11171-AB77-1746-882B-1A3F4DE97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E9012E6-4009-9B4E-BFBC-7EA565D7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9F34-D0DA-084E-93F2-57E663F0286D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74669DE-4CFE-E744-B586-33B44E34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ACC1A7F-058F-2647-98A2-88050BF9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F00C-4E81-8047-A1CD-76B28674C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2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AA6F7B12-19A4-274A-8930-5B4644964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42AF8C00-5B00-9B47-B1D0-BF4AAF17A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B86907-6FF3-B04F-A079-33B2F8F16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01E466-700D-A045-820E-BDF2A89AA014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B4D3F-4D93-1542-9A3F-D3E188108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B09E97-EE01-8B43-83B1-F22C9A3E6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3A22B1-7D61-B94C-B914-78C1319AC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.png"/><Relationship Id="rId4" Type="http://schemas.openxmlformats.org/officeDocument/2006/relationships/image" Target="../media/image12.jpe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diagramData" Target="../diagrams/data3.xml"/><Relationship Id="rId11" Type="http://schemas.openxmlformats.org/officeDocument/2006/relationships/image" Target="../media/image2.png"/><Relationship Id="rId5" Type="http://schemas.openxmlformats.org/officeDocument/2006/relationships/image" Target="../media/image8.jpeg"/><Relationship Id="rId10" Type="http://schemas.microsoft.com/office/2007/relationships/diagramDrawing" Target="../diagrams/drawing3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Заголовок 1">
            <a:extLst>
              <a:ext uri="{FF2B5EF4-FFF2-40B4-BE49-F238E27FC236}">
                <a16:creationId xmlns:a16="http://schemas.microsoft.com/office/drawing/2014/main" xmlns="" id="{5E2AD07F-185D-7A44-8B3C-C541D768FD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50" name="Подзаголовок 2">
            <a:extLst>
              <a:ext uri="{FF2B5EF4-FFF2-40B4-BE49-F238E27FC236}">
                <a16:creationId xmlns:a16="http://schemas.microsoft.com/office/drawing/2014/main" xmlns="" id="{57F86933-D480-4046-90A6-69E499851D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51" name="Рисунок 4">
            <a:extLst>
              <a:ext uri="{FF2B5EF4-FFF2-40B4-BE49-F238E27FC236}">
                <a16:creationId xmlns:a16="http://schemas.microsoft.com/office/drawing/2014/main" xmlns="" id="{2BA49016-E668-8249-940F-92643E04D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47700" y="138546"/>
            <a:ext cx="7904018" cy="52370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ЦРР – детский сад «Сказка»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Ивня Белгородской области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для дошкольников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домик?»</a:t>
            </a:r>
          </a:p>
          <a:p>
            <a:pPr algn="ctr"/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Шуринова Л. 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>
            <a:extLst>
              <a:ext uri="{FF2B5EF4-FFF2-40B4-BE49-F238E27FC236}">
                <a16:creationId xmlns:a16="http://schemas.microsoft.com/office/drawing/2014/main" xmlns="" id="{1B6C9971-2420-0840-A6F0-A7B2AF419F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5058" name="Подзаголовок 2">
            <a:extLst>
              <a:ext uri="{FF2B5EF4-FFF2-40B4-BE49-F238E27FC236}">
                <a16:creationId xmlns:a16="http://schemas.microsoft.com/office/drawing/2014/main" xmlns="" id="{F4CA3B57-E0DC-394C-B5AF-13128F264B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5059" name="Рисунок 4">
            <a:extLst>
              <a:ext uri="{FF2B5EF4-FFF2-40B4-BE49-F238E27FC236}">
                <a16:creationId xmlns:a16="http://schemas.microsoft.com/office/drawing/2014/main" xmlns="" id="{E27BC7F6-8808-8E4B-BF02-6834BC108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3891" y="5031662"/>
            <a:ext cx="2234855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Белка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xmlns="" id="{58BF8A8E-D830-6D48-AB9A-A1E37D013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0" descr="http://zarisunok.ru/sites/default/files/files/ris/img_4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40759459"/>
              </p:ext>
            </p:extLst>
          </p:nvPr>
        </p:nvGraphicFramePr>
        <p:xfrm>
          <a:off x="846715" y="285029"/>
          <a:ext cx="7450570" cy="5963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>
            <a:extLst>
              <a:ext uri="{FF2B5EF4-FFF2-40B4-BE49-F238E27FC236}">
                <a16:creationId xmlns:a16="http://schemas.microsoft.com/office/drawing/2014/main" xmlns="" id="{E2B5A080-C521-1F4C-903D-75085D9672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6082" name="Подзаголовок 2">
            <a:extLst>
              <a:ext uri="{FF2B5EF4-FFF2-40B4-BE49-F238E27FC236}">
                <a16:creationId xmlns:a16="http://schemas.microsoft.com/office/drawing/2014/main" xmlns="" id="{4EA2EC66-F2A4-C540-B3C2-C6C1421EA4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6083" name="Рисунок 4">
            <a:extLst>
              <a:ext uri="{FF2B5EF4-FFF2-40B4-BE49-F238E27FC236}">
                <a16:creationId xmlns:a16="http://schemas.microsoft.com/office/drawing/2014/main" xmlns="" id="{58BF8A8E-D830-6D48-AB9A-A1E37D013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2436" y="5128644"/>
            <a:ext cx="3441507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Медведь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Заголовок 1">
            <a:extLst>
              <a:ext uri="{FF2B5EF4-FFF2-40B4-BE49-F238E27FC236}">
                <a16:creationId xmlns:a16="http://schemas.microsoft.com/office/drawing/2014/main" xmlns="" id="{5E2AD07F-185D-7A44-8B3C-C541D768FD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50" name="Подзаголовок 2">
            <a:extLst>
              <a:ext uri="{FF2B5EF4-FFF2-40B4-BE49-F238E27FC236}">
                <a16:creationId xmlns:a16="http://schemas.microsoft.com/office/drawing/2014/main" xmlns="" id="{57F86933-D480-4046-90A6-69E499851D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51" name="Рисунок 4">
            <a:extLst>
              <a:ext uri="{FF2B5EF4-FFF2-40B4-BE49-F238E27FC236}">
                <a16:creationId xmlns:a16="http://schemas.microsoft.com/office/drawing/2014/main" xmlns="" id="{2BA49016-E668-8249-940F-92643E04D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429491" y="1717964"/>
            <a:ext cx="8028709" cy="3228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90015" y="2708879"/>
            <a:ext cx="6907660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Заголовок 1">
            <a:extLst>
              <a:ext uri="{FF2B5EF4-FFF2-40B4-BE49-F238E27FC236}">
                <a16:creationId xmlns:a16="http://schemas.microsoft.com/office/drawing/2014/main" xmlns="" id="{5E2AD07F-185D-7A44-8B3C-C541D768FD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50" name="Подзаголовок 2">
            <a:extLst>
              <a:ext uri="{FF2B5EF4-FFF2-40B4-BE49-F238E27FC236}">
                <a16:creationId xmlns:a16="http://schemas.microsoft.com/office/drawing/2014/main" xmlns="" id="{57F86933-D480-4046-90A6-69E499851D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51" name="Рисунок 4">
            <a:extLst>
              <a:ext uri="{FF2B5EF4-FFF2-40B4-BE49-F238E27FC236}">
                <a16:creationId xmlns:a16="http://schemas.microsoft.com/office/drawing/2014/main" xmlns="" id="{2BA49016-E668-8249-940F-92643E04D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47700" y="138546"/>
            <a:ext cx="7904018" cy="59020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 </a:t>
            </a:r>
            <a:r>
              <a:rPr lang="ru-RU" sz="2800" b="1" dirty="0">
                <a:solidFill>
                  <a:schemeClr val="accent2"/>
                </a:solidFill>
              </a:rPr>
              <a:t>Цель дидактической </a:t>
            </a:r>
            <a:r>
              <a:rPr lang="ru-RU" sz="2800" b="1" dirty="0" smtClean="0">
                <a:solidFill>
                  <a:schemeClr val="accent2"/>
                </a:solidFill>
              </a:rPr>
              <a:t>игры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/>
              <a:t>– </a:t>
            </a:r>
            <a:r>
              <a:rPr lang="ru-RU" sz="2400" dirty="0"/>
              <a:t>экологическое воспитание, формирование и закрепление представлений о том, где </a:t>
            </a:r>
            <a:r>
              <a:rPr lang="ru-RU" sz="2400" dirty="0" smtClean="0"/>
              <a:t>проживают </a:t>
            </a:r>
            <a:r>
              <a:rPr lang="ru-RU" sz="2400" dirty="0"/>
              <a:t>дикие </a:t>
            </a:r>
            <a:r>
              <a:rPr lang="ru-RU" sz="2400" dirty="0" smtClean="0"/>
              <a:t>животные.</a:t>
            </a:r>
            <a:endParaRPr lang="ru-RU" sz="2400" dirty="0"/>
          </a:p>
          <a:p>
            <a:r>
              <a:rPr lang="ru-RU" sz="2800" b="1" dirty="0">
                <a:solidFill>
                  <a:schemeClr val="accent2"/>
                </a:solidFill>
              </a:rPr>
              <a:t>Задачи:</a:t>
            </a:r>
          </a:p>
          <a:p>
            <a:r>
              <a:rPr lang="ru-RU" sz="2400" dirty="0" smtClean="0"/>
              <a:t>-расширение </a:t>
            </a:r>
            <a:r>
              <a:rPr lang="ru-RU" sz="2400" dirty="0"/>
              <a:t>знаний о животном мире;</a:t>
            </a:r>
          </a:p>
          <a:p>
            <a:r>
              <a:rPr lang="ru-RU" sz="2400" dirty="0" smtClean="0"/>
              <a:t>-обогащение </a:t>
            </a:r>
            <a:r>
              <a:rPr lang="ru-RU" sz="2400" dirty="0"/>
              <a:t>словарного запаса по теме «Животные»;</a:t>
            </a:r>
          </a:p>
          <a:p>
            <a:r>
              <a:rPr lang="ru-RU" sz="2400" dirty="0" smtClean="0"/>
              <a:t>-воспитание </a:t>
            </a:r>
            <a:r>
              <a:rPr lang="ru-RU" sz="2400" dirty="0"/>
              <a:t>заботливого и уважительного отношения к природе;</a:t>
            </a:r>
          </a:p>
          <a:p>
            <a:r>
              <a:rPr lang="ru-RU" sz="2400" dirty="0" smtClean="0"/>
              <a:t>-улучшение </a:t>
            </a:r>
            <a:r>
              <a:rPr lang="ru-RU" sz="2400" dirty="0"/>
              <a:t>памяти, концентрации </a:t>
            </a:r>
            <a:r>
              <a:rPr lang="ru-RU" sz="2400" dirty="0" smtClean="0"/>
              <a:t>внимания;</a:t>
            </a:r>
            <a:endParaRPr lang="ru-RU" sz="2400" dirty="0"/>
          </a:p>
          <a:p>
            <a:r>
              <a:rPr lang="ru-RU" sz="2400" dirty="0" smtClean="0"/>
              <a:t>-развитие </a:t>
            </a:r>
            <a:r>
              <a:rPr lang="ru-RU" sz="2400" dirty="0"/>
              <a:t>воображения, зрительного восприятия, способности логически </a:t>
            </a:r>
            <a:r>
              <a:rPr lang="ru-RU" sz="2400" dirty="0" smtClean="0"/>
              <a:t>мыслить. </a:t>
            </a:r>
            <a:endParaRPr lang="ru-RU" sz="2400" dirty="0"/>
          </a:p>
          <a:p>
            <a:pPr algn="r"/>
            <a:endParaRPr lang="ru-RU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xmlns="" id="{F24E40E7-9E51-CC4E-8A79-83B9F3C5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57325435"/>
              </p:ext>
            </p:extLst>
          </p:nvPr>
        </p:nvGraphicFramePr>
        <p:xfrm>
          <a:off x="775855" y="346365"/>
          <a:ext cx="7218217" cy="608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>
            <a:extLst>
              <a:ext uri="{FF2B5EF4-FFF2-40B4-BE49-F238E27FC236}">
                <a16:creationId xmlns:a16="http://schemas.microsoft.com/office/drawing/2014/main" xmlns="" id="{CCFC9444-99EF-304A-9D4E-34B3DE8C32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1986" name="Подзаголовок 2">
            <a:extLst>
              <a:ext uri="{FF2B5EF4-FFF2-40B4-BE49-F238E27FC236}">
                <a16:creationId xmlns:a16="http://schemas.microsoft.com/office/drawing/2014/main" xmlns="" id="{B708A33B-E8BE-1645-A863-2A37EA38A2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1987" name="Рисунок 4">
            <a:extLst>
              <a:ext uri="{FF2B5EF4-FFF2-40B4-BE49-F238E27FC236}">
                <a16:creationId xmlns:a16="http://schemas.microsoft.com/office/drawing/2014/main" xmlns="" id="{F24E40E7-9E51-CC4E-8A79-83B9F3C5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1927" y="4532898"/>
            <a:ext cx="1942197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Заяц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xmlns="" id="{79664C45-7EBA-3546-B315-2C41A98FD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0719141"/>
              </p:ext>
            </p:extLst>
          </p:nvPr>
        </p:nvGraphicFramePr>
        <p:xfrm>
          <a:off x="831272" y="332508"/>
          <a:ext cx="7647709" cy="613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>
            <a:extLst>
              <a:ext uri="{FF2B5EF4-FFF2-40B4-BE49-F238E27FC236}">
                <a16:creationId xmlns:a16="http://schemas.microsoft.com/office/drawing/2014/main" xmlns="" id="{5749B8F3-186C-1848-9CA2-039B17EDC7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3010" name="Подзаголовок 2">
            <a:extLst>
              <a:ext uri="{FF2B5EF4-FFF2-40B4-BE49-F238E27FC236}">
                <a16:creationId xmlns:a16="http://schemas.microsoft.com/office/drawing/2014/main" xmlns="" id="{6605A01D-415E-D643-87AB-289EBE400B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3011" name="Рисунок 4">
            <a:extLst>
              <a:ext uri="{FF2B5EF4-FFF2-40B4-BE49-F238E27FC236}">
                <a16:creationId xmlns:a16="http://schemas.microsoft.com/office/drawing/2014/main" xmlns="" id="{79664C45-7EBA-3546-B315-2C41A98FD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4145" y="5096470"/>
            <a:ext cx="3167855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Муравей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75F2F19-3898-1E48-AAFD-0319DB24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puszcza.urest.org/uploads/s/o/m/x/omxbmuuhd1ya/img/full_uploaded_by_url_llxP6Lp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7" y="332509"/>
            <a:ext cx="6954983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3199686"/>
              </p:ext>
            </p:extLst>
          </p:nvPr>
        </p:nvGraphicFramePr>
        <p:xfrm>
          <a:off x="391229" y="64078"/>
          <a:ext cx="7588990" cy="6319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>
            <a:extLst>
              <a:ext uri="{FF2B5EF4-FFF2-40B4-BE49-F238E27FC236}">
                <a16:creationId xmlns:a16="http://schemas.microsoft.com/office/drawing/2014/main" xmlns="" id="{569A3F8B-7B69-5F4F-96A6-B1E9F3D516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4034" name="Подзаголовок 2">
            <a:extLst>
              <a:ext uri="{FF2B5EF4-FFF2-40B4-BE49-F238E27FC236}">
                <a16:creationId xmlns:a16="http://schemas.microsoft.com/office/drawing/2014/main" xmlns="" id="{D9A5AD78-91E2-3846-8DB7-FF78E4C63D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4035" name="Рисунок 4">
            <a:extLst>
              <a:ext uri="{FF2B5EF4-FFF2-40B4-BE49-F238E27FC236}">
                <a16:creationId xmlns:a16="http://schemas.microsoft.com/office/drawing/2014/main" xmlns="" id="{275F2F19-3898-1E48-AAFD-0319DB24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3000" y="5100935"/>
            <a:ext cx="1930483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Волк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xmlns="" id="{E27BC7F6-8808-8E4B-BF02-6834BC108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avatars.mds.yandex.net/get-zen_doc/1606228/pub_5ca4e3514fc63200b341d984_5d02743fcf474f00b026fe7a/scale_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426527" y="277090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87781" y="3976254"/>
            <a:ext cx="26092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Дупло </a:t>
            </a:r>
            <a:endParaRPr lang="ru-RU" sz="6600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9C2EAF15-900B-B846-9FB8-60C13A6685CE}" vid="{5894EDC2-475E-7948-85E6-9459BEC0C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</TotalTime>
  <Words>41</Words>
  <Application>Microsoft Office PowerPoint</Application>
  <PresentationFormat>Экран (4:3)</PresentationFormat>
  <Paragraphs>27</Paragraphs>
  <Slides>13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Петренко</dc:creator>
  <cp:lastModifiedBy>Moryc</cp:lastModifiedBy>
  <cp:revision>32</cp:revision>
  <dcterms:created xsi:type="dcterms:W3CDTF">2020-11-06T11:39:34Z</dcterms:created>
  <dcterms:modified xsi:type="dcterms:W3CDTF">2021-03-23T07:15:15Z</dcterms:modified>
</cp:coreProperties>
</file>