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sldIdLst>
    <p:sldId id="269" r:id="rId9"/>
    <p:sldId id="267" r:id="rId10"/>
    <p:sldId id="265" r:id="rId11"/>
    <p:sldId id="261" r:id="rId12"/>
    <p:sldId id="268" r:id="rId13"/>
    <p:sldId id="263" r:id="rId14"/>
    <p:sldId id="266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9B49-7C05-48B8-8497-0F453540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F918-4E1C-40A7-A80A-2F2343CF8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446F-13CD-41FD-AA0B-FF68E0AF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1406D-09D5-4C3F-AEBD-F131AAF89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F58A-F6FB-4FAA-81CC-D13BC9079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137B-9E96-49FE-B845-BBF1FEB6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6FB1-7F3B-4CAB-8D5E-2D73264A2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EA36-C936-40FE-88AB-B96D86997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9626-030C-45F1-ADFD-23F912041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AA72-5454-4A35-AFA9-4540639CC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95DC-BA46-4438-BA49-8162A4750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181E0-C909-4BBC-8E03-973BABDF7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18A5-88D0-4C22-8268-561D0EAB7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4B0E-178A-4B52-8A78-CA78BFC3A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2B0E-9D05-40CF-AA84-368BBC6E8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28908-C924-43C7-B873-FD2309687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F6BCA-5D04-4443-917F-A32A7D50B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A19C-D544-4088-AC2C-006ADA086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6487-5DF6-4A0B-A98E-B63387B47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3493-BAA8-4E09-9DDE-555C84D00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E37B-25B7-4A5C-A777-232373F49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A92CF-77A3-453B-A089-22CA2D6C9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0136-C2C0-4030-8D2F-0F1A386BF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B5D8-2D1F-42C3-91FE-2E8BAEA3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E03-2F32-4B84-A7CA-A03185666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7814-EF9C-43AD-A464-5A24ABA17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8518-DDAA-4BF6-B999-BF93A5BAC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E452-9545-47D1-97AE-E0D954088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BAE5-3ED0-4A7B-A25E-263B16B2C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7635D-1C76-4082-9FF8-27D48BBFE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BEBA-0AC1-4AC3-9651-18D1BCD5F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A160-30EF-43D7-B925-C2635F2CB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FECD-E38F-4141-8E74-571FEF71D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218D5-E228-4E2E-AAA3-F02C2F6A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F49C-2D55-411E-B6D7-1E6E8960D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2B51-97FE-48DF-B122-E43C22B20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5C5B-3716-45D7-BC7C-51149FEB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D531-7614-4FBE-82BF-809148505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B2C8-B133-4277-A823-77B55B81E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34AB-9B64-485E-8BEF-E7DC8530A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C1B6-E6E0-4300-A0F1-E812E0593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A7C4-D5B1-48BA-BD5D-8D4D35F24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3FAA-A2BE-4C90-9886-DE77F9CF4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D8F1-2272-4400-B908-89C203550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7CF3-E4FA-4B85-B494-86F194DF2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99CE-FE15-41BB-BEA5-8F006959B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F43C4-DF90-4D9F-940E-80916B913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CF47-2140-4338-BAA6-128F28551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75FA-26AC-4DF4-A3A9-FE016A93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8218-E232-42ED-B8EB-BE7C27095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A5B2-D908-4DB2-9889-E91C7C156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7F59-B945-41D0-A551-F18D10D53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0B403-0B49-4FB1-A89D-1C12C7CA9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00F0-514D-463D-9D2C-3A619D6C4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0D7C-FA72-4EF4-897C-1D4261BC8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4168-12E5-470A-BA5A-B9591B87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2BAB-02EA-434B-A676-2B4901D62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E62D-76DD-49D7-B571-817C4586F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247B-C96C-4433-8EC0-F05ADEF5D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91F4-D5F9-49C6-8281-B3CB31D7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03D8-C03A-4CB2-8CF2-237097014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2795-34ED-435E-BFB0-912EB82C3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60E91-BEAB-4330-8377-3D7FEEBA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6B4A-90CE-49CB-B8DA-DDD43E079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CE11-4B7F-49F1-8ED9-A4C386C9E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9041-60CE-41E3-8635-699EF4A93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2504-179F-40B3-BBC4-509B9AC43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D5A7-2902-4137-BDF6-38826BCBD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E1543-41D4-466F-852F-764F8F48B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7AD14-2C5F-475B-862A-BDD586741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C027-554C-4404-9ED3-BB2AAF681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72A95-A4F6-4A1E-9AAA-0CF3E9604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28A3-5DE4-4863-ADFF-8BE24E79D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7C8E-0461-430A-A944-27BB96BA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6374A-FF5D-4D2F-88FE-99989D3E1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D18F-535D-4CA5-8AEE-39CE3E5B6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14DB-DFC5-47B8-B501-4854D8662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508ED-52C6-4C8D-BB3E-7DAF7A72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A6EB-6E67-4E9B-BE97-81C0A5F06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5820-4FD7-4271-AD2B-799154A7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AB98-4DE2-4333-9842-E3B342EF3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CDD7-2BAD-470C-96E3-C40394544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1F39E-4215-47D1-8D93-1364B2595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3903F-3CC1-4E81-8E19-BB128D7D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0231-2A74-4734-87F8-A332585CC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A62B-9A5B-4756-9A47-DF2E96D99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4519-92E5-40A9-9C5D-493B2F61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12F4-A8B8-4849-8EFC-EFEDB1F10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B4156-85EB-488D-B6D4-396DDF09B7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105F51-B98C-4B39-B9AE-655FC582B4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F90CA-4746-4475-86DA-31F36284C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C41556-8E88-4E0D-B316-6C11E2C6A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D622B-9B55-4957-87ED-4EEEEF78A9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48FE55-E66A-426B-8251-F2B0C0A3D3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D1EFA-833C-4AEC-B3E7-852CDC881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FA8C4B-5ADD-49FF-B822-12EF4D1F5B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95CF5-942F-4046-B9A9-E28C9532D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223" y="484188"/>
            <a:ext cx="7702624" cy="1114464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ребёнка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«Сказка»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DFE402-39F6-4A7F-8CD0-9C681DEC8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3327" y="5229200"/>
            <a:ext cx="3416424" cy="1288629"/>
          </a:xfrm>
        </p:spPr>
        <p:txBody>
          <a:bodyPr/>
          <a:lstStyle/>
          <a:p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 Малахова Т. В.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EB7AABA-316E-48B9-B133-615B37F40DBA}"/>
              </a:ext>
            </a:extLst>
          </p:cNvPr>
          <p:cNvSpPr/>
          <p:nvPr/>
        </p:nvSpPr>
        <p:spPr>
          <a:xfrm>
            <a:off x="4932040" y="2109334"/>
            <a:ext cx="4398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lekino" panose="02000400000000000000" pitchFamily="2" charset="0"/>
              </a:rPr>
              <a:t>«</a:t>
            </a:r>
            <a:r>
              <a:rPr lang="ru-RU" sz="4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lekino" panose="02000400000000000000" pitchFamily="2" charset="0"/>
              </a:rPr>
              <a:t>СОВЕТЫ  </a:t>
            </a:r>
          </a:p>
          <a:p>
            <a:pPr algn="ctr"/>
            <a:r>
              <a:rPr lang="ru-RU" sz="40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lekino" panose="02000400000000000000" pitchFamily="2" charset="0"/>
              </a:rPr>
              <a:t>СВЕТОФОРА»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C6F0AD-98CD-4F24-B0CC-2CEC2626F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3" r="25867" b="2469"/>
          <a:stretch/>
        </p:blipFill>
        <p:spPr>
          <a:xfrm>
            <a:off x="401892" y="1598652"/>
            <a:ext cx="4869922" cy="4775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7974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4DCD31-8F95-4AC9-9C80-0D72D38A6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8" t="4851" r="6928" b="4851"/>
          <a:stretch/>
        </p:blipFill>
        <p:spPr>
          <a:xfrm>
            <a:off x="4330858" y="188640"/>
            <a:ext cx="4428698" cy="656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0787780-B363-4C1B-97A8-99E264701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21481"/>
            <a:ext cx="310214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58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70E46C-B2ED-4E9D-BA5F-3A65E43ABF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" t="4851" r="5443" b="4851"/>
          <a:stretch/>
        </p:blipFill>
        <p:spPr>
          <a:xfrm>
            <a:off x="4355976" y="229445"/>
            <a:ext cx="4492964" cy="643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E613D51-11F8-448F-B318-497FC1046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0822"/>
            <a:ext cx="3456384" cy="60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69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34CCCF-B62A-43E6-BBBB-EF76A8A35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8" t="5900" r="6928" b="12201"/>
          <a:stretch/>
        </p:blipFill>
        <p:spPr>
          <a:xfrm>
            <a:off x="4139952" y="224644"/>
            <a:ext cx="476545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C4B520-7161-4CBA-BD16-7343337C6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96752"/>
            <a:ext cx="2984425" cy="3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40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32D4DE-E23A-4A75-AECB-24B55D3A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" t="4851" r="3959" b="4851"/>
          <a:stretch/>
        </p:blipFill>
        <p:spPr>
          <a:xfrm>
            <a:off x="4253826" y="201626"/>
            <a:ext cx="4638654" cy="653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57DE8B-9392-4CA4-ADEC-9BCE81D57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08720"/>
            <a:ext cx="3024336" cy="44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41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FE0D82-7C69-4F21-B004-EBA4CCEE2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9" t="4851" r="5443" b="5900"/>
          <a:stretch/>
        </p:blipFill>
        <p:spPr>
          <a:xfrm>
            <a:off x="4372073" y="188640"/>
            <a:ext cx="4548364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782830-E7F9-4155-8BEC-2F57BDA8C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695549"/>
            <a:ext cx="3055671" cy="34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48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BE05AA-DCA8-45DA-868D-22832595F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8" t="4851" r="6928" b="8944"/>
          <a:stretch/>
        </p:blipFill>
        <p:spPr>
          <a:xfrm>
            <a:off x="4283968" y="195375"/>
            <a:ext cx="4615825" cy="653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DA9780-E292-4250-9EB3-ADE648DC5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44333"/>
            <a:ext cx="3024336" cy="53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13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C53E1-7406-43F0-9A7F-B9828949E673}"/>
              </a:ext>
            </a:extLst>
          </p:cNvPr>
          <p:cNvSpPr/>
          <p:nvPr/>
        </p:nvSpPr>
        <p:spPr>
          <a:xfrm>
            <a:off x="1475656" y="3044279"/>
            <a:ext cx="6434919" cy="769441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lekino" panose="020004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77367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полезен с давних пор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приятель светофор!</a:t>
            </a:r>
          </a:p>
        </p:txBody>
      </p:sp>
      <p:pic>
        <p:nvPicPr>
          <p:cNvPr id="4" name="Содержимое 3" descr="светофор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659534"/>
            <a:ext cx="4752528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255834" cy="5833050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Загорелся красный свет- </a:t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Пешеходу хода нет!</a:t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свет дает сигнал, </a:t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ты зеленый ждал!</a:t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 говорит – </a:t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 проход открыт!</a:t>
            </a:r>
            <a:b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svetofor.jpg"/>
          <p:cNvPicPr>
            <a:picLocks noChangeAspect="1"/>
          </p:cNvPicPr>
          <p:nvPr/>
        </p:nvPicPr>
        <p:blipFill rotWithShape="1">
          <a:blip r:embed="rId2"/>
          <a:srcRect l="5223" t="2376" r="4755" b="2611"/>
          <a:stretch/>
        </p:blipFill>
        <p:spPr>
          <a:xfrm>
            <a:off x="539552" y="296451"/>
            <a:ext cx="4463882" cy="6265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езжая часть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1124483" y="332656"/>
            <a:ext cx="6895033" cy="517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5503931"/>
            <a:ext cx="4107904" cy="988767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и переходы –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549269"/>
            <a:ext cx="5688632" cy="1137402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70C0"/>
                </a:solidFill>
              </a:rPr>
              <a:t>Только там переходить положено –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Где зебра расположена!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переход по пешех перех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99" b="4538"/>
          <a:stretch/>
        </p:blipFill>
        <p:spPr>
          <a:xfrm>
            <a:off x="1505050" y="297678"/>
            <a:ext cx="6133900" cy="5272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267744" y="5661248"/>
            <a:ext cx="5112568" cy="1008111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Шоссе – не место для игры,</a:t>
            </a:r>
          </a:p>
          <a:p>
            <a:pPr>
              <a:buNone/>
            </a:pP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есть площадки и дворы!</a:t>
            </a:r>
          </a:p>
        </p:txBody>
      </p:sp>
      <p:pic>
        <p:nvPicPr>
          <p:cNvPr id="6" name="Рисунок 5" descr="дети на дороге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44028"/>
            <a:ext cx="5544616" cy="536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442" y="404664"/>
            <a:ext cx="4435116" cy="1656184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никогда не попадать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сложные положения,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знать и соблюдать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движения!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164B51-D549-405A-B1ED-75494DD4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992" y="2225888"/>
            <a:ext cx="5932352" cy="4443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B0B941-6228-4D8A-B0A3-F2350F3DA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800" y="135724"/>
            <a:ext cx="4656399" cy="658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ABC5CB-8D40-48B0-A51F-886DA10EF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170454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85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432A67-C159-417E-874A-CB668071E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8" t="5900" r="5443" b="9051"/>
          <a:stretch/>
        </p:blipFill>
        <p:spPr>
          <a:xfrm>
            <a:off x="4211960" y="339684"/>
            <a:ext cx="4596489" cy="631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861F4D-A9E6-4746-B5A3-0807B8DCD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4" t="4381" r="3145" b="4381"/>
          <a:stretch/>
        </p:blipFill>
        <p:spPr>
          <a:xfrm>
            <a:off x="335551" y="1916832"/>
            <a:ext cx="3876409" cy="315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6814747"/>
      </p:ext>
    </p:extLst>
  </p:cSld>
  <p:clrMapOvr>
    <a:masterClrMapping/>
  </p:clrMapOvr>
</p:sld>
</file>

<file path=ppt/theme/theme1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054</Template>
  <TotalTime>113</TotalTime>
  <Words>50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Муниципальное дошкольное образовательное учреждение  Центр развития ребёнка  детский сад «Сказка»</vt:lpstr>
      <vt:lpstr>Всем полезен с давних пор Наш приятель светофор!</vt:lpstr>
      <vt:lpstr>        Загорелся красный свет-  Пешеходу хода нет! Желтый свет дает сигнал,  Чтобы ты зеленый ждал! Свет зеленый говорит –  Для тебя проход открыт!      </vt:lpstr>
      <vt:lpstr>Слайд 4</vt:lpstr>
      <vt:lpstr>  Только там переходить положено –  Где зебра расположена! </vt:lpstr>
      <vt:lpstr>Слайд 6</vt:lpstr>
      <vt:lpstr>          Чтоб никогда не попадать  В сложные положения, Надо знать и соблюдать  Правила движения!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Владелец</cp:lastModifiedBy>
  <cp:revision>18</cp:revision>
  <dcterms:created xsi:type="dcterms:W3CDTF">2014-01-11T13:46:27Z</dcterms:created>
  <dcterms:modified xsi:type="dcterms:W3CDTF">2021-03-22T07:50:05Z</dcterms:modified>
</cp:coreProperties>
</file>