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90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70" r:id="rId10"/>
    <p:sldId id="298" r:id="rId11"/>
    <p:sldId id="299" r:id="rId12"/>
    <p:sldId id="267" r:id="rId13"/>
    <p:sldId id="273" r:id="rId14"/>
    <p:sldId id="30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23.03.2021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23.03.2021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slide" Target="slide9.xml"/><Relationship Id="rId5" Type="http://schemas.openxmlformats.org/officeDocument/2006/relationships/slide" Target="slide2.xml"/><Relationship Id="rId10" Type="http://schemas.openxmlformats.org/officeDocument/2006/relationships/image" Target="../media/image3.png"/><Relationship Id="rId4" Type="http://schemas.openxmlformats.org/officeDocument/2006/relationships/image" Target="../media/image18.jpe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png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7.png"/><Relationship Id="rId5" Type="http://schemas.openxmlformats.org/officeDocument/2006/relationships/slide" Target="slide1.xml"/><Relationship Id="rId4" Type="http://schemas.openxmlformats.org/officeDocument/2006/relationships/image" Target="../media/image27.jpeg"/><Relationship Id="rId9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slide" Target="slide6.xml"/><Relationship Id="rId5" Type="http://schemas.openxmlformats.org/officeDocument/2006/relationships/slide" Target="slide2.xml"/><Relationship Id="rId10" Type="http://schemas.openxmlformats.org/officeDocument/2006/relationships/image" Target="../media/image3.png"/><Relationship Id="rId4" Type="http://schemas.openxmlformats.org/officeDocument/2006/relationships/image" Target="../media/image18.jpe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"/>
          <p:cNvSpPr txBox="1">
            <a:spLocks noChangeArrowheads="1"/>
          </p:cNvSpPr>
          <p:nvPr/>
        </p:nvSpPr>
        <p:spPr bwMode="auto">
          <a:xfrm>
            <a:off x="500063" y="1571625"/>
            <a:ext cx="80010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Дидактическая игра: </a:t>
            </a:r>
          </a:p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Автомульти</a:t>
            </a: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/>
              <a:t> 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857250" y="357188"/>
            <a:ext cx="6858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МДОУ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развития ребёнка – детский сад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«Сказка»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п.Ивня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Белгородская область</a:t>
            </a:r>
          </a:p>
        </p:txBody>
      </p:sp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4214813" y="5715000"/>
            <a:ext cx="39290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Выполнила: воспитатель –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Ковердяева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Елена Михайловна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https://kartinkinaden.ru/uploads/posts/2021-01/1611336825_3-p-foni-s-pravilami-dorozhnogo-dvizheniya-dly-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https://kartinkinaden.ru/uploads/posts/2021-01/1611336825_3-p-foni-s-pravilami-dorozhnogo-dvizheniya-dly-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kartinkinaden.ru/uploads/posts/2021-01/1611336825_3-p-foni-s-pravilami-dorozhnogo-dvizheniya-dly-4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264" y="32553"/>
            <a:ext cx="932452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71600" y="357188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МДОУ Центр развития ребёнка – детский сад «Сказка»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п.Ивня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Белгородская область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1772816"/>
            <a:ext cx="676875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Дидактическая игра: </a:t>
            </a:r>
          </a:p>
          <a:p>
            <a:pPr algn="ctr"/>
            <a:r>
              <a:rPr lang="ru-RU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72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Автомульти</a:t>
            </a:r>
            <a:r>
              <a:rPr lang="ru-RU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625" y="55892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Выполнила: воспитатель –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Ковердяева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Елена Михайловна</a:t>
            </a:r>
          </a:p>
        </p:txBody>
      </p:sp>
      <p:pic>
        <p:nvPicPr>
          <p:cNvPr id="7" name="22 мар., 19.4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8846" y="6263044"/>
            <a:ext cx="376808" cy="37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05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2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4391" cy="6893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Улыбающееся лицо 2"/>
          <p:cNvSpPr/>
          <p:nvPr/>
        </p:nvSpPr>
        <p:spPr>
          <a:xfrm>
            <a:off x="2316349" y="4714875"/>
            <a:ext cx="1379810" cy="1360885"/>
          </a:xfrm>
          <a:prstGeom prst="smileyFace">
            <a:avLst>
              <a:gd name="adj" fmla="val -46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лыбающееся лицо 3"/>
          <p:cNvSpPr/>
          <p:nvPr/>
        </p:nvSpPr>
        <p:spPr>
          <a:xfrm>
            <a:off x="6219512" y="4684751"/>
            <a:ext cx="1379810" cy="1360885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143704" y="548680"/>
            <a:ext cx="49169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 чем поехал в Ленинград человек рассеянный с улицы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Бассейной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поезд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281" y="1510080"/>
            <a:ext cx="3505200" cy="2571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кораблик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42" y="1510080"/>
            <a:ext cx="3505200" cy="2571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22 мар., 19.5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59632" y="6309320"/>
            <a:ext cx="376808" cy="37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15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5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404664"/>
            <a:ext cx="58681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Ехали медведи на велосипеде,</a:t>
            </a:r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за ними кот</a:t>
            </a:r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Задом наперед,</a:t>
            </a:r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за ним комарики...</a:t>
            </a:r>
            <a:endParaRPr lang="ru-RU" b="1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чем летали комарики?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корабль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624" y="1988840"/>
            <a:ext cx="3657600" cy="2438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шарики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26"/>
          <a:stretch/>
        </p:blipFill>
        <p:spPr bwMode="auto">
          <a:xfrm>
            <a:off x="5868144" y="1915944"/>
            <a:ext cx="2555776" cy="2584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Улыбающееся лицо 4"/>
          <p:cNvSpPr/>
          <p:nvPr/>
        </p:nvSpPr>
        <p:spPr>
          <a:xfrm>
            <a:off x="2699792" y="4581128"/>
            <a:ext cx="1584176" cy="1490464"/>
          </a:xfrm>
          <a:prstGeom prst="smileyFace">
            <a:avLst>
              <a:gd name="adj" fmla="val -46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лыбающееся лицо 10"/>
          <p:cNvSpPr/>
          <p:nvPr/>
        </p:nvSpPr>
        <p:spPr>
          <a:xfrm>
            <a:off x="6353944" y="4549224"/>
            <a:ext cx="1584176" cy="1490464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22 мар., 19.54(2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87624" y="6309320"/>
            <a:ext cx="448816" cy="44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01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4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http://nikopol.net.ua/uploads/images/7614.jpe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4563" y="214313"/>
            <a:ext cx="4500562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785813" y="4714875"/>
            <a:ext cx="58578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ПОПРОБУЙ ЕЩЁ!</a:t>
            </a:r>
          </a:p>
        </p:txBody>
      </p:sp>
      <p:sp>
        <p:nvSpPr>
          <p:cNvPr id="4" name="Стрелка вправо с вырезом 3">
            <a:hlinkClick r:id="rId5" action="ppaction://hlinksldjump"/>
          </p:cNvPr>
          <p:cNvSpPr/>
          <p:nvPr/>
        </p:nvSpPr>
        <p:spPr>
          <a:xfrm>
            <a:off x="6072188" y="5000625"/>
            <a:ext cx="2857500" cy="1571625"/>
          </a:xfrm>
          <a:prstGeom prst="notchedRightArrow">
            <a:avLst/>
          </a:prstGeom>
          <a:solidFill>
            <a:srgbClr val="22C9EA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125" name="TextBox 5"/>
          <p:cNvSpPr txBox="1">
            <a:spLocks noChangeArrowheads="1"/>
          </p:cNvSpPr>
          <p:nvPr/>
        </p:nvSpPr>
        <p:spPr bwMode="auto">
          <a:xfrm>
            <a:off x="6357938" y="5429250"/>
            <a:ext cx="19288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Возврат на слайд с вопросом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341" y="0"/>
            <a:ext cx="9185341" cy="697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7647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чем катался Кай</a:t>
            </a: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машинка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08" y="1628799"/>
            <a:ext cx="3995936" cy="2581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сани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40022"/>
            <a:ext cx="3997648" cy="2600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Улыбающееся лицо 2"/>
          <p:cNvSpPr/>
          <p:nvPr/>
        </p:nvSpPr>
        <p:spPr>
          <a:xfrm>
            <a:off x="1844864" y="4375175"/>
            <a:ext cx="1552972" cy="1449338"/>
          </a:xfrm>
          <a:prstGeom prst="smileyFace">
            <a:avLst>
              <a:gd name="adj" fmla="val -46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лыбающееся лицо 10"/>
          <p:cNvSpPr/>
          <p:nvPr/>
        </p:nvSpPr>
        <p:spPr>
          <a:xfrm>
            <a:off x="6081514" y="4389145"/>
            <a:ext cx="1552972" cy="1449338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22 мар., 19.5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9632" y="6237312"/>
            <a:ext cx="448816" cy="448816"/>
          </a:xfrm>
          <a:prstGeom prst="rect">
            <a:avLst/>
          </a:prstGeom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2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2" descr="http://files.web2edu.ru/226e6774-fe30-47a0-bf45-79984a7e0a5f/4aa60eb9-347f-4b1e-b428-ecc0f176a23e.jpg?w=622&amp;h=5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3" y="142875"/>
            <a:ext cx="628650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9"/>
          <p:cNvSpPr txBox="1">
            <a:spLocks noChangeArrowheads="1"/>
          </p:cNvSpPr>
          <p:nvPr/>
        </p:nvSpPr>
        <p:spPr bwMode="auto">
          <a:xfrm>
            <a:off x="1285875" y="5286375"/>
            <a:ext cx="4714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</a:p>
        </p:txBody>
      </p:sp>
      <p:sp>
        <p:nvSpPr>
          <p:cNvPr id="4" name="Стрелка вправо с вырезом 3">
            <a:hlinkClick r:id="rId5" action="ppaction://hlinksldjump"/>
          </p:cNvPr>
          <p:cNvSpPr/>
          <p:nvPr/>
        </p:nvSpPr>
        <p:spPr>
          <a:xfrm>
            <a:off x="6072188" y="5000625"/>
            <a:ext cx="2857500" cy="1571625"/>
          </a:xfrm>
          <a:prstGeom prst="notchedRightArrow">
            <a:avLst/>
          </a:prstGeom>
          <a:solidFill>
            <a:srgbClr val="22C9EA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6429375" y="5500688"/>
            <a:ext cx="1571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Следующий вопрос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0039" cy="6864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38285" y="764704"/>
            <a:ext cx="7513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чем плыли по морю царица с младенцем в «Сказке о царе </a:t>
            </a:r>
            <a:r>
              <a:rPr lang="ru-RU" b="1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Салтане</a:t>
            </a:r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лодк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12776"/>
            <a:ext cx="2753937" cy="30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бочка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343" y="1386880"/>
            <a:ext cx="2753937" cy="30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Улыбающееся лицо 2"/>
          <p:cNvSpPr/>
          <p:nvPr/>
        </p:nvSpPr>
        <p:spPr>
          <a:xfrm>
            <a:off x="2297026" y="4653759"/>
            <a:ext cx="1605005" cy="1486056"/>
          </a:xfrm>
          <a:prstGeom prst="smileyFace">
            <a:avLst>
              <a:gd name="adj" fmla="val -46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лыбающееся лицо 10"/>
          <p:cNvSpPr/>
          <p:nvPr/>
        </p:nvSpPr>
        <p:spPr>
          <a:xfrm>
            <a:off x="6269810" y="4607240"/>
            <a:ext cx="1605005" cy="1486056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22 мар., 19.5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 flipV="1">
            <a:off x="1025463" y="6139815"/>
            <a:ext cx="520824" cy="520824"/>
          </a:xfrm>
          <a:prstGeom prst="rect">
            <a:avLst/>
          </a:prstGeom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2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2" descr="http://files.web2edu.ru/226e6774-fe30-47a0-bf45-79984a7e0a5f/4aa60eb9-347f-4b1e-b428-ecc0f176a23e.jpg?w=622&amp;h=53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3" y="142875"/>
            <a:ext cx="628650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9"/>
          <p:cNvSpPr txBox="1">
            <a:spLocks noChangeArrowheads="1"/>
          </p:cNvSpPr>
          <p:nvPr/>
        </p:nvSpPr>
        <p:spPr bwMode="auto">
          <a:xfrm>
            <a:off x="1285875" y="5286375"/>
            <a:ext cx="4714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</a:p>
        </p:txBody>
      </p:sp>
      <p:sp>
        <p:nvSpPr>
          <p:cNvPr id="4" name="Стрелка вправо с вырезом 3">
            <a:hlinkClick r:id="rId3" action="ppaction://hlinksldjump"/>
          </p:cNvPr>
          <p:cNvSpPr/>
          <p:nvPr/>
        </p:nvSpPr>
        <p:spPr>
          <a:xfrm>
            <a:off x="6072188" y="5000625"/>
            <a:ext cx="2857500" cy="1571625"/>
          </a:xfrm>
          <a:prstGeom prst="notchedRightArrow">
            <a:avLst/>
          </a:prstGeom>
          <a:solidFill>
            <a:srgbClr val="22C9EA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6429375" y="5500688"/>
            <a:ext cx="1571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Следующий вопрос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0039" cy="6978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85875" y="1844824"/>
            <a:ext cx="6958533" cy="2520280"/>
          </a:xfrm>
          <a:prstGeom prst="rect">
            <a:avLst/>
          </a:prstGeom>
        </p:spPr>
        <p:txBody>
          <a:bodyPr>
            <a:prstTxWarp prst="textStop">
              <a:avLst/>
            </a:prstTxWarp>
            <a:spAutoFit/>
          </a:bodyPr>
          <a:lstStyle/>
          <a:p>
            <a:pPr algn="ctr"/>
            <a:r>
              <a:rPr lang="ru-RU" b="1" cap="all" dirty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b="1" cap="all" dirty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</a:t>
            </a:r>
          </a:p>
          <a:p>
            <a:pPr algn="ctr"/>
            <a:r>
              <a:rPr lang="ru-RU" b="1" cap="all" dirty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293528513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184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55576" y="548680"/>
            <a:ext cx="78488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учить  соотносить  сказочного  персонажа  и  его  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транспортное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средство,</a:t>
            </a:r>
            <a:r>
              <a:rPr lang="ru-RU" sz="1100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правильно называть транспортное средство, развивать память, логическое мышление, сообразительность.</a:t>
            </a:r>
            <a:endParaRPr lang="ru-RU" sz="11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i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Правила игры: 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Детям предлагается ответить на вопросы из мультфильмов и сказок,</a:t>
            </a:r>
            <a:endParaRPr lang="ru-RU" sz="11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которых упоминаются транспортные средства</a:t>
            </a:r>
            <a:endParaRPr lang="ru-RU" sz="11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22 мар., 19.4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87624" y="6093296"/>
            <a:ext cx="448816" cy="44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58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90295" y="764704"/>
            <a:ext cx="63634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На чём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ехал Емеля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к царю во дворец?</a:t>
            </a:r>
          </a:p>
        </p:txBody>
      </p:sp>
      <p:pic>
        <p:nvPicPr>
          <p:cNvPr id="15" name="печк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611997"/>
            <a:ext cx="2664296" cy="2753107"/>
          </a:xfrm>
          <a:prstGeom prst="rect">
            <a:avLst/>
          </a:prstGeom>
        </p:spPr>
      </p:pic>
      <p:pic>
        <p:nvPicPr>
          <p:cNvPr id="16" name="машинка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468333"/>
            <a:ext cx="3103102" cy="1896771"/>
          </a:xfrm>
          <a:prstGeom prst="rect">
            <a:avLst/>
          </a:prstGeom>
        </p:spPr>
      </p:pic>
      <p:sp>
        <p:nvSpPr>
          <p:cNvPr id="28" name="Улыбающееся лицо 27"/>
          <p:cNvSpPr/>
          <p:nvPr/>
        </p:nvSpPr>
        <p:spPr>
          <a:xfrm>
            <a:off x="2500298" y="4500570"/>
            <a:ext cx="1453399" cy="129156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лыбающееся лицо 28"/>
          <p:cNvSpPr/>
          <p:nvPr/>
        </p:nvSpPr>
        <p:spPr>
          <a:xfrm>
            <a:off x="6156176" y="4581128"/>
            <a:ext cx="1440160" cy="1274440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22 мар., 19.4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9883" y="6021288"/>
            <a:ext cx="520824" cy="52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56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3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92" y="0"/>
            <a:ext cx="9144000" cy="6831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7704" y="764704"/>
            <a:ext cx="56347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Любимый двухколесный вид транспорта Леопольда?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велосипед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077" y="1490464"/>
            <a:ext cx="4089003" cy="2749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мотоцикл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5" y="1537608"/>
            <a:ext cx="4089003" cy="2726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Улыбающееся лицо 5"/>
          <p:cNvSpPr/>
          <p:nvPr/>
        </p:nvSpPr>
        <p:spPr>
          <a:xfrm>
            <a:off x="2267744" y="4365104"/>
            <a:ext cx="1490464" cy="1418456"/>
          </a:xfrm>
          <a:prstGeom prst="smileyFace">
            <a:avLst>
              <a:gd name="adj" fmla="val -46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лыбающееся лицо 9"/>
          <p:cNvSpPr/>
          <p:nvPr/>
        </p:nvSpPr>
        <p:spPr>
          <a:xfrm>
            <a:off x="6024346" y="4384000"/>
            <a:ext cx="1490464" cy="1418456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22 мар., 19.4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3608" y="6165304"/>
            <a:ext cx="448816" cy="44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11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7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2 мар., 19.50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0619" y="6454899"/>
            <a:ext cx="403101" cy="40310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71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620688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Чем смазывал свой моторчик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Карлсон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который живет на крыше?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мед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38856"/>
            <a:ext cx="2880320" cy="24962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варенье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576" y="1844824"/>
            <a:ext cx="2846392" cy="25171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Улыбающееся лицо 4"/>
          <p:cNvSpPr/>
          <p:nvPr/>
        </p:nvSpPr>
        <p:spPr>
          <a:xfrm>
            <a:off x="2267744" y="4725144"/>
            <a:ext cx="1778496" cy="1562472"/>
          </a:xfrm>
          <a:prstGeom prst="smileyFace">
            <a:avLst>
              <a:gd name="adj" fmla="val -46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лыбающееся лицо 10"/>
          <p:cNvSpPr/>
          <p:nvPr/>
        </p:nvSpPr>
        <p:spPr>
          <a:xfrm>
            <a:off x="5868144" y="4725144"/>
            <a:ext cx="1778496" cy="1562472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22 мар., 19.50 - копия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8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7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6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67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79" y="116632"/>
            <a:ext cx="9165979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95736" y="6926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Какой подарок сделали родители  дяди Федора почтальону Печкину?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велосипед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33880"/>
            <a:ext cx="3566170" cy="24566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самокат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67" y="1633880"/>
            <a:ext cx="3566169" cy="24566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Улыбающееся лицо 4"/>
          <p:cNvSpPr/>
          <p:nvPr/>
        </p:nvSpPr>
        <p:spPr>
          <a:xfrm>
            <a:off x="2051720" y="4455316"/>
            <a:ext cx="1567016" cy="1493964"/>
          </a:xfrm>
          <a:prstGeom prst="smileyFace">
            <a:avLst>
              <a:gd name="adj" fmla="val -46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лыбающееся лицо 8"/>
          <p:cNvSpPr/>
          <p:nvPr/>
        </p:nvSpPr>
        <p:spPr>
          <a:xfrm>
            <a:off x="5984228" y="4460500"/>
            <a:ext cx="1567016" cy="1493964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22 мар., 19.5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5616" y="6381328"/>
            <a:ext cx="376808" cy="37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0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3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1760" y="30861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Во что превратила добрая фея тыкву для Золушки?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самолет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3661420" cy="21713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карет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56792"/>
            <a:ext cx="3661420" cy="21849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Улыбающееся лицо 2"/>
          <p:cNvSpPr/>
          <p:nvPr/>
        </p:nvSpPr>
        <p:spPr>
          <a:xfrm>
            <a:off x="2561134" y="4005064"/>
            <a:ext cx="1506810" cy="1418456"/>
          </a:xfrm>
          <a:prstGeom prst="smileyFace">
            <a:avLst>
              <a:gd name="adj" fmla="val -46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AutoShape 7" descr="https://w7.pngwing.com/pngs/425/471/png-transparent-cinderella-askepot-carriage-cinderella-food-disney-princess-cartoo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9" descr="https://w7.pngwing.com/pngs/425/471/png-transparent-cinderella-askepot-carriage-cinderella-food-disney-princess-cartoon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Улыбающееся лицо 9"/>
          <p:cNvSpPr/>
          <p:nvPr/>
        </p:nvSpPr>
        <p:spPr>
          <a:xfrm>
            <a:off x="6387641" y="4005064"/>
            <a:ext cx="1506810" cy="1418456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22 мар., 19.5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5616" y="6237312"/>
            <a:ext cx="448815" cy="44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2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216628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4046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 чем летал старик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Хаттабыч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вертолет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73844"/>
            <a:ext cx="3672408" cy="22592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ковер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796" y="1673844"/>
            <a:ext cx="3672408" cy="22592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Улыбающееся лицо 5"/>
          <p:cNvSpPr/>
          <p:nvPr/>
        </p:nvSpPr>
        <p:spPr>
          <a:xfrm>
            <a:off x="2555776" y="3994956"/>
            <a:ext cx="1512168" cy="1418456"/>
          </a:xfrm>
          <a:prstGeom prst="smileyFace">
            <a:avLst>
              <a:gd name="adj" fmla="val -46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лыбающееся лицо 8"/>
          <p:cNvSpPr/>
          <p:nvPr/>
        </p:nvSpPr>
        <p:spPr>
          <a:xfrm>
            <a:off x="6228184" y="3994956"/>
            <a:ext cx="1512168" cy="1418456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22 мар., 19.5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3608" y="6237312"/>
            <a:ext cx="376808" cy="37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96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5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http://nikopol.net.ua/uploads/images/7614.jpe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4563" y="214313"/>
            <a:ext cx="4500562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785813" y="4714875"/>
            <a:ext cx="58578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ПОПРОБУЙ ЕЩЁ!</a:t>
            </a:r>
          </a:p>
        </p:txBody>
      </p:sp>
      <p:sp>
        <p:nvSpPr>
          <p:cNvPr id="4" name="Стрелка вправо с вырезом 3">
            <a:hlinkClick r:id="rId5" action="ppaction://hlinksldjump"/>
          </p:cNvPr>
          <p:cNvSpPr/>
          <p:nvPr/>
        </p:nvSpPr>
        <p:spPr>
          <a:xfrm>
            <a:off x="6072188" y="5000625"/>
            <a:ext cx="2857500" cy="1571625"/>
          </a:xfrm>
          <a:prstGeom prst="notchedRightArrow">
            <a:avLst/>
          </a:prstGeom>
          <a:solidFill>
            <a:srgbClr val="22C9EA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125" name="TextBox 5"/>
          <p:cNvSpPr txBox="1">
            <a:spLocks noChangeArrowheads="1"/>
          </p:cNvSpPr>
          <p:nvPr/>
        </p:nvSpPr>
        <p:spPr bwMode="auto">
          <a:xfrm>
            <a:off x="6357938" y="5429250"/>
            <a:ext cx="19288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Возврат на слайд с вопросом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5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88826" y="539388"/>
            <a:ext cx="3403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Личный транспорт Бабы-Яги?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9" name="ступа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487" y="1340767"/>
            <a:ext cx="2565276" cy="3070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таз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61336"/>
            <a:ext cx="2917180" cy="31297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Улыбающееся лицо 2"/>
          <p:cNvSpPr/>
          <p:nvPr/>
        </p:nvSpPr>
        <p:spPr>
          <a:xfrm>
            <a:off x="2316349" y="4714875"/>
            <a:ext cx="1379810" cy="1360885"/>
          </a:xfrm>
          <a:prstGeom prst="smileyFace">
            <a:avLst>
              <a:gd name="adj" fmla="val -46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лыбающееся лицо 12"/>
          <p:cNvSpPr/>
          <p:nvPr/>
        </p:nvSpPr>
        <p:spPr>
          <a:xfrm>
            <a:off x="6121128" y="4702731"/>
            <a:ext cx="1379810" cy="1360885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22 мар., 19.53(2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71644" y="6186120"/>
            <a:ext cx="386130" cy="386130"/>
          </a:xfrm>
          <a:prstGeom prst="rect">
            <a:avLst/>
          </a:prstGeom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3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456</TotalTime>
  <Words>192</Words>
  <Application>Microsoft Office PowerPoint</Application>
  <PresentationFormat>Экран (4:3)</PresentationFormat>
  <Paragraphs>40</Paragraphs>
  <Slides>14</Slides>
  <Notes>0</Notes>
  <HiddenSlides>0</HiddenSlides>
  <MMClips>14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Ковердяев</cp:lastModifiedBy>
  <cp:revision>46</cp:revision>
  <dcterms:created xsi:type="dcterms:W3CDTF">2016-11-03T11:05:36Z</dcterms:created>
  <dcterms:modified xsi:type="dcterms:W3CDTF">2021-03-23T06:06:16Z</dcterms:modified>
</cp:coreProperties>
</file>