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80" r:id="rId3"/>
    <p:sldId id="305" r:id="rId4"/>
    <p:sldId id="259" r:id="rId5"/>
    <p:sldId id="304" r:id="rId6"/>
    <p:sldId id="300" r:id="rId7"/>
    <p:sldId id="297" r:id="rId8"/>
    <p:sldId id="303" r:id="rId9"/>
    <p:sldId id="301" r:id="rId10"/>
    <p:sldId id="298" r:id="rId11"/>
    <p:sldId id="302" r:id="rId12"/>
    <p:sldId id="299" r:id="rId13"/>
    <p:sldId id="257" r:id="rId14"/>
  </p:sldIdLst>
  <p:sldSz cx="9144000" cy="6858000" type="screen4x3"/>
  <p:notesSz cx="6858000" cy="9144000"/>
  <p:embeddedFontLst>
    <p:embeddedFont>
      <p:font typeface="Calibri" pitchFamily="34" charset="0"/>
      <p:regular r:id="rId15"/>
      <p:bold r:id="rId16"/>
      <p:italic r:id="rId17"/>
      <p:boldItalic r:id="rId18"/>
    </p:embeddedFont>
    <p:embeddedFont>
      <p:font typeface="Comic Sans MS" pitchFamily="66" charset="0"/>
      <p:regular r:id="rId19"/>
      <p:bold r:id="rId20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39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C3FEF8C-C10D-4643-B28C-32EE744267D6}" type="datetimeFigureOut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B6E02C4-217D-4ABD-B8FC-5430E9A0D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714AF89-BC54-4932-96F4-7FEED7372FFB}" type="datetimeFigureOut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8E4E9C4-4099-4BB0-9CC5-90D5A049D1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7E5F0BB-8031-4C2D-BF5D-7E8850F20584}" type="datetimeFigureOut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C0CCC44-8DBC-44CB-B8CC-3FB7153C2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1F4D990-95A7-487F-9533-CCCC1BD12B28}" type="datetimeFigureOut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90455AA-BB7D-4652-8624-BF2024C046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C207FEC-642C-4371-8FCC-AF36376F2A99}" type="datetimeFigureOut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88572C-A3E6-4962-9CB3-54FFCC027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BAD514-3A43-44B3-9C35-2AACB8439C70}" type="datetimeFigureOut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1888D78-7DB2-4D10-8A65-37E21F04F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7AE444-A67F-462D-A533-4132FB09BC45}" type="datetimeFigureOut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CC1B688-1CD5-4A7B-B8CC-41857766F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5"/>
          <p:cNvSpPr/>
          <p:nvPr userDrawn="1"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83B4E9-4F33-4FF1-9319-8B223AEC2077}" type="datetimeFigureOut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DEC9807-4ACB-4E25-BDBA-05AA11570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45A768-454C-47FC-9F37-2F199BC41461}" type="datetimeFigureOut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2F76C45-E9C0-4AFC-AAD0-229F21709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3AA82BD-A41D-43B7-839E-4945728B02E3}" type="datetimeFigureOut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4E3C687-B58D-4FEA-9117-CD56B019E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28D290C-9300-4972-AF24-BB00978974E4}" type="datetimeFigureOut">
              <a:rPr lang="ru-RU"/>
              <a:pPr>
                <a:defRPr/>
              </a:pPr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D4D5F5-4E0E-49B6-B0E7-E24D17DD1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 userDrawn="1"/>
        </p:nvSpPr>
        <p:spPr>
          <a:xfrm>
            <a:off x="142844" y="142852"/>
            <a:ext cx="8858312" cy="657229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0" y="5013176"/>
            <a:ext cx="4332212" cy="1169551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Автор игры: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Канунникова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Анна Андреевна,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Воспитатель, учитель-логопед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МДОУ ЦРР детский сад «Сказка»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2021г.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1761" y="404664"/>
            <a:ext cx="6301898" cy="323165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Учим месяцы и дни недели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с Крошкой Енотом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и обезьянкой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Пятница 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63" y="6143625"/>
            <a:ext cx="1000125" cy="50006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Воскресенье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Верно + 1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Вторник 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Суббота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357188"/>
            <a:ext cx="6446837" cy="114300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Какой сегодня день недели, если вчера был понедельник , а завтра среда…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Среда, четверг 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63" y="6143625"/>
            <a:ext cx="1000125" cy="50006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Понедельник, вторник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Верно + 1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Суббота, воскресенье 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Четверг, пятница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357188"/>
            <a:ext cx="6446837" cy="114300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Выходные дни – это..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3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6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7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Верно + 1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4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40808" y="4692659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4" name="Управляющая кнопка: настраиваемая 23">
            <a:hlinkClick r:id="" action="ppaction://hlinkshowjump?jump=endshow" highlightClick="1"/>
          </p:cNvPr>
          <p:cNvSpPr/>
          <p:nvPr/>
        </p:nvSpPr>
        <p:spPr>
          <a:xfrm>
            <a:off x="7858125" y="6357938"/>
            <a:ext cx="1143000" cy="357187"/>
          </a:xfrm>
          <a:prstGeom prst="actionButtonBlank">
            <a:avLst/>
          </a:prstGeom>
          <a:solidFill>
            <a:srgbClr val="FFFF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ВЫХОД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357188"/>
            <a:ext cx="6446837" cy="114300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Четверг какой по счёту день недели?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6429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                          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                          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                             Спасибо за игру!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497888" y="6196013"/>
            <a:ext cx="360362" cy="360362"/>
          </a:xfrm>
          <a:prstGeom prst="actionButtonReturn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1"/>
          <p:cNvSpPr>
            <a:spLocks noChangeArrowheads="1"/>
          </p:cNvSpPr>
          <p:nvPr/>
        </p:nvSpPr>
        <p:spPr bwMode="auto">
          <a:xfrm>
            <a:off x="357188" y="357188"/>
            <a:ext cx="8501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2400">
              <a:latin typeface="Comic Sans MS" pitchFamily="66" charset="0"/>
              <a:cs typeface="Times New Roman" pitchFamily="18" charset="0"/>
            </a:endParaRPr>
          </a:p>
          <a:p>
            <a:pPr algn="just"/>
            <a:endParaRPr lang="ru-RU" sz="2400">
              <a:latin typeface="Comic Sans MS" pitchFamily="66" charset="0"/>
              <a:cs typeface="Times New Roman" pitchFamily="18" charset="0"/>
            </a:endParaRPr>
          </a:p>
          <a:p>
            <a:pPr algn="just"/>
            <a:endParaRPr lang="ru-RU" sz="24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338" name="Прямоугольник 4"/>
          <p:cNvSpPr>
            <a:spLocks noChangeArrowheads="1"/>
          </p:cNvSpPr>
          <p:nvPr/>
        </p:nvSpPr>
        <p:spPr bwMode="auto">
          <a:xfrm>
            <a:off x="684213" y="254000"/>
            <a:ext cx="7056437" cy="923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i="1">
              <a:latin typeface="Calibri" pitchFamily="34" charset="0"/>
            </a:endParaRPr>
          </a:p>
          <a:p>
            <a:r>
              <a:rPr lang="ru-RU" b="1" i="1">
                <a:latin typeface="Calibri" pitchFamily="34" charset="0"/>
              </a:rPr>
              <a:t>Цель занятия</a:t>
            </a:r>
            <a:r>
              <a:rPr lang="ru-RU" b="1">
                <a:latin typeface="Calibri" pitchFamily="34" charset="0"/>
              </a:rPr>
              <a:t>: </a:t>
            </a:r>
            <a:r>
              <a:rPr lang="ru-RU">
                <a:latin typeface="Calibri" pitchFamily="34" charset="0"/>
              </a:rPr>
              <a:t>Закрепление знаний по теме, дифференциация дней недели, времен года, месяцев.</a:t>
            </a:r>
          </a:p>
          <a:p>
            <a:r>
              <a:rPr lang="ru-RU" b="1" i="1">
                <a:latin typeface="Calibri" pitchFamily="34" charset="0"/>
              </a:rPr>
              <a:t>Задачи: </a:t>
            </a:r>
            <a:r>
              <a:rPr lang="ru-RU">
                <a:latin typeface="Calibri" pitchFamily="34" charset="0"/>
              </a:rPr>
              <a:t>закрепить знания о днях недели, временах года, месяцах, календаре;</a:t>
            </a:r>
          </a:p>
          <a:p>
            <a:r>
              <a:rPr lang="ru-RU">
                <a:latin typeface="Calibri" pitchFamily="34" charset="0"/>
              </a:rPr>
              <a:t>совершенствовать навыки порядкового счета в пределах 7;</a:t>
            </a:r>
          </a:p>
          <a:p>
            <a:r>
              <a:rPr lang="ru-RU">
                <a:latin typeface="Calibri" pitchFamily="34" charset="0"/>
              </a:rPr>
              <a:t>развивать сообразительность, внимание, память и логическое мышление; желание заниматься;</a:t>
            </a:r>
            <a:endParaRPr lang="ru-RU" b="1" i="1">
              <a:latin typeface="Calibri" pitchFamily="34" charset="0"/>
            </a:endParaRPr>
          </a:p>
          <a:p>
            <a:r>
              <a:rPr lang="ru-RU" sz="1600" b="1">
                <a:latin typeface="Calibri" pitchFamily="34" charset="0"/>
              </a:rPr>
              <a:t>Коррекционно-образовательные</a:t>
            </a:r>
            <a:r>
              <a:rPr lang="ru-RU">
                <a:latin typeface="Calibri" pitchFamily="34" charset="0"/>
              </a:rPr>
              <a:t>:</a:t>
            </a:r>
          </a:p>
          <a:p>
            <a:r>
              <a:rPr lang="ru-RU">
                <a:latin typeface="Calibri" pitchFamily="34" charset="0"/>
              </a:rPr>
              <a:t>Учить называть последовательно дни недели, времена года, месяцы</a:t>
            </a:r>
          </a:p>
          <a:p>
            <a:r>
              <a:rPr lang="ru-RU">
                <a:latin typeface="Calibri" pitchFamily="34" charset="0"/>
              </a:rPr>
              <a:t>Активизировать словарь по дням неделям, временам года, месяцам</a:t>
            </a:r>
          </a:p>
          <a:p>
            <a:r>
              <a:rPr lang="ru-RU">
                <a:latin typeface="Calibri" pitchFamily="34" charset="0"/>
              </a:rPr>
              <a:t>Расширить представления о месяцах: состоит из четырех недель и т.п.</a:t>
            </a:r>
          </a:p>
          <a:p>
            <a:r>
              <a:rPr lang="ru-RU">
                <a:latin typeface="Calibri" pitchFamily="34" charset="0"/>
              </a:rPr>
              <a:t>Закрепить название времен года и их временную последовательность</a:t>
            </a:r>
          </a:p>
          <a:p>
            <a:r>
              <a:rPr lang="ru-RU" sz="1600" b="1">
                <a:latin typeface="Calibri" pitchFamily="34" charset="0"/>
              </a:rPr>
              <a:t>Развивающие</a:t>
            </a:r>
            <a:r>
              <a:rPr lang="ru-RU" b="1">
                <a:latin typeface="Calibri" pitchFamily="34" charset="0"/>
              </a:rPr>
              <a:t>:</a:t>
            </a:r>
          </a:p>
          <a:p>
            <a:r>
              <a:rPr lang="ru-RU">
                <a:latin typeface="Calibri" pitchFamily="34" charset="0"/>
              </a:rPr>
              <a:t>Развивать познавательный интерес и логического мышления.</a:t>
            </a:r>
          </a:p>
          <a:p>
            <a:r>
              <a:rPr lang="ru-RU">
                <a:latin typeface="Calibri" pitchFamily="34" charset="0"/>
              </a:rPr>
              <a:t>Развивать слуховое и зрительное внимание, память, мышление</a:t>
            </a:r>
          </a:p>
          <a:p>
            <a:r>
              <a:rPr lang="ru-RU">
                <a:latin typeface="Calibri" pitchFamily="34" charset="0"/>
              </a:rPr>
              <a:t>Развивать навыки счета, мелкую моторику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8" y="357188"/>
            <a:ext cx="8501062" cy="6648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Инструкция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В игре может участвовать от двух и более учащихся или команд. Игроки по очереди отвечают на вопросы. Проверить себя можно, нажав на карточку с вопросом. Если ответ неверный, то на карточке будет написано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«Переход хода»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и на этот вопрос отвечает следующий. Если ответ верный, то на карточке будет написано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«Верно + 1»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. Кто наберёт наибольшее количество баллов, тот будет победителем.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Comic Sans MS" pitchFamily="66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Перейти к следующему вопросу  можно при помощи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Comic Sans MS" pitchFamily="66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Завершить игру можно при помощи кнопки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Comic Sans MS" pitchFamily="66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Comic Sans MS" pitchFamily="66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Comic Sans MS" pitchFamily="66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7235825" y="4233863"/>
            <a:ext cx="1000125" cy="50006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omic Sans MS" pitchFamily="66" charset="0"/>
            </a:endParaRPr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6000750" y="5084763"/>
            <a:ext cx="1000125" cy="214312"/>
          </a:xfrm>
          <a:prstGeom prst="actionButtonBlank">
            <a:avLst/>
          </a:prstGeom>
          <a:solidFill>
            <a:srgbClr val="FFFF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ВЫХОД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3143240" y="5643578"/>
            <a:ext cx="2857520" cy="571504"/>
          </a:xfrm>
          <a:prstGeom prst="rect">
            <a:avLst/>
          </a:prstGeom>
          <a:solidFill>
            <a:schemeClr val="tx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Начать игру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Управляющая кнопка: документ 6">
            <a:hlinkClick r:id="" action="ppaction://hlinkshowjump?jump=lastslide" highlightClick="1"/>
          </p:cNvPr>
          <p:cNvSpPr/>
          <p:nvPr/>
        </p:nvSpPr>
        <p:spPr>
          <a:xfrm>
            <a:off x="254000" y="254000"/>
            <a:ext cx="360363" cy="360363"/>
          </a:xfrm>
          <a:prstGeom prst="actionButtonDocumen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Верно + 1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12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63" y="6143625"/>
            <a:ext cx="1000125" cy="50006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11413" y="357188"/>
            <a:ext cx="6446837" cy="114300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Сколько месяцев в году?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9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7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5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Верно + 1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январь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63" y="6143625"/>
            <a:ext cx="1000125" cy="50006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11413" y="357188"/>
            <a:ext cx="6446837" cy="114300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Как называется первый месяц года?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август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декабрь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март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Верно + 1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Декабрь, январь, февраль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63" y="6143625"/>
            <a:ext cx="1000125" cy="50006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11413" y="357188"/>
            <a:ext cx="6446837" cy="114300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Выбери три зимних месяца…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Июнь, июль, август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Март, апрель, май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Сентябрь, октябрь, ноябрь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Август 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63" y="6143625"/>
            <a:ext cx="1000125" cy="50006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Верно + 1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Июль 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Октябрь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Май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357188"/>
            <a:ext cx="6446837" cy="114300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Какой месяц наступает после июня?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9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63" y="6143625"/>
            <a:ext cx="1000125" cy="50006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Верно + 1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7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27646" y="2857496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3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5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357188"/>
            <a:ext cx="6446837" cy="114300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Сколько дней в неделе?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3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920" y="1928802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" name="Стрелка вправо 11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7929563" y="6143625"/>
            <a:ext cx="1000125" cy="50006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Верно + 1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1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51920" y="2857496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7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851920" y="3786190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Переход хода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4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51920" y="4714884"/>
            <a:ext cx="5006360" cy="7143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357188"/>
            <a:ext cx="6446837" cy="114300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Понедельник –это какой по счету день недели?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8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65D"/>
      </a:hlink>
      <a:folHlink>
        <a:srgbClr val="17365D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354</Words>
  <Application>Microsoft Office PowerPoint</Application>
  <PresentationFormat>Экран (4:3)</PresentationFormat>
  <Paragraphs>127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13</vt:i4>
      </vt:variant>
    </vt:vector>
  </HeadingPairs>
  <TitlesOfParts>
    <vt:vector size="29" baseType="lpstr">
      <vt:lpstr>Calibri</vt:lpstr>
      <vt:lpstr>Arial</vt:lpstr>
      <vt:lpstr>Comic Sans MS</vt:lpstr>
      <vt:lpstr>Times New Roman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                                                                                              Спасибо за игру!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интерактивной игры</dc:title>
  <dc:creator>Фокина Лидия Петровна</dc:creator>
  <cp:keywords>Шаблон интерактивной игры</cp:keywords>
  <cp:lastModifiedBy>55555</cp:lastModifiedBy>
  <cp:revision>43</cp:revision>
  <dcterms:created xsi:type="dcterms:W3CDTF">2014-06-10T16:36:55Z</dcterms:created>
  <dcterms:modified xsi:type="dcterms:W3CDTF">2021-03-23T09:05:10Z</dcterms:modified>
</cp:coreProperties>
</file>