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7" r:id="rId9"/>
    <p:sldId id="264" r:id="rId10"/>
    <p:sldId id="271" r:id="rId11"/>
    <p:sldId id="268" r:id="rId12"/>
    <p:sldId id="27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-12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CFE0-0044-4355-B871-B54CC58973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3D06-4940-455A-AA1C-1994AB54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38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CFE0-0044-4355-B871-B54CC58973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3D06-4940-455A-AA1C-1994AB54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37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CFE0-0044-4355-B871-B54CC58973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3D06-4940-455A-AA1C-1994AB545D0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1112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CFE0-0044-4355-B871-B54CC58973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3D06-4940-455A-AA1C-1994AB54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37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CFE0-0044-4355-B871-B54CC58973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3D06-4940-455A-AA1C-1994AB545D0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9915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CFE0-0044-4355-B871-B54CC58973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3D06-4940-455A-AA1C-1994AB54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90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CFE0-0044-4355-B871-B54CC58973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3D06-4940-455A-AA1C-1994AB54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94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CFE0-0044-4355-B871-B54CC58973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3D06-4940-455A-AA1C-1994AB54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CFE0-0044-4355-B871-B54CC58973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3D06-4940-455A-AA1C-1994AB54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99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CFE0-0044-4355-B871-B54CC58973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3D06-4940-455A-AA1C-1994AB54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33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CFE0-0044-4355-B871-B54CC58973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3D06-4940-455A-AA1C-1994AB54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20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CFE0-0044-4355-B871-B54CC58973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3D06-4940-455A-AA1C-1994AB54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5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CFE0-0044-4355-B871-B54CC58973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3D06-4940-455A-AA1C-1994AB54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5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CFE0-0044-4355-B871-B54CC58973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3D06-4940-455A-AA1C-1994AB54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96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CFE0-0044-4355-B871-B54CC58973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3D06-4940-455A-AA1C-1994AB54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8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CFE0-0044-4355-B871-B54CC58973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3D06-4940-455A-AA1C-1994AB54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35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FE0-0044-4355-B871-B54CC58973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E33D06-4940-455A-AA1C-1994AB545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4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F2E85BE-8933-4898-BFDB-4CF78138F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Воспитатель: Гельман Виктория Владимировна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0C11F3-8A81-4B10-8170-6F6445F4A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F3190F7C-4B40-45EC-AD5B-A24C25B9EC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Артикуляционная гимнастика для детей раннего возраста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F1BACA-2AFA-41C7-A402-7DC44F9E0099}"/>
              </a:ext>
            </a:extLst>
          </p:cNvPr>
          <p:cNvSpPr txBox="1"/>
          <p:nvPr/>
        </p:nvSpPr>
        <p:spPr>
          <a:xfrm>
            <a:off x="6670394" y="4490471"/>
            <a:ext cx="2106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5"/>
                </a:solidFill>
              </a:rPr>
              <a:t>Подготовила:</a:t>
            </a:r>
          </a:p>
          <a:p>
            <a:r>
              <a:rPr lang="ru-RU" sz="2400" dirty="0">
                <a:solidFill>
                  <a:schemeClr val="accent5"/>
                </a:solidFill>
              </a:rPr>
              <a:t>воспитатель</a:t>
            </a:r>
          </a:p>
          <a:p>
            <a:r>
              <a:rPr lang="ru-RU" sz="2400" dirty="0">
                <a:solidFill>
                  <a:schemeClr val="accent5"/>
                </a:solidFill>
              </a:rPr>
              <a:t>Гельман В.В.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5A0E33-84B4-4E3E-939D-F10710EE6F15}"/>
              </a:ext>
            </a:extLst>
          </p:cNvPr>
          <p:cNvSpPr txBox="1"/>
          <p:nvPr/>
        </p:nvSpPr>
        <p:spPr>
          <a:xfrm>
            <a:off x="4390846" y="3941938"/>
            <a:ext cx="3812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</a:rPr>
              <a:t>(первая младшая группа)</a:t>
            </a:r>
          </a:p>
        </p:txBody>
      </p:sp>
    </p:spTree>
    <p:extLst>
      <p:ext uri="{BB962C8B-B14F-4D97-AF65-F5344CB8AC3E}">
        <p14:creationId xmlns:p14="http://schemas.microsoft.com/office/powerpoint/2010/main" val="2678892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B49DBD-A23B-4A6E-88BA-87A84FE7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43C9D2D-94C0-46AC-9AE3-9E020C7BB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9A3CC9D-2977-49BC-8808-8499BA14C0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854" y="4193870"/>
            <a:ext cx="2566638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8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CDE776-CC1B-4126-9403-AC18942FD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A3D5F69F-2F2E-4913-A554-72C069154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4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0BFA98-99DB-4410-A7F4-BCFB88CD2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56913436-9912-4726-AA16-9D837A6A8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76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50961E-8285-4B92-9879-901117A27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486857A-BB88-465A-A109-B118F5704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4548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EA731F-04F6-41EB-9524-3212852E85F5}"/>
              </a:ext>
            </a:extLst>
          </p:cNvPr>
          <p:cNvSpPr txBox="1"/>
          <p:nvPr/>
        </p:nvSpPr>
        <p:spPr>
          <a:xfrm>
            <a:off x="677334" y="2078335"/>
            <a:ext cx="11331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accent2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796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2988AB-F71F-4833-8D9F-EF7474089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F8FB720-44E5-4BE5-8DFD-AB681A827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6016" y="0"/>
            <a:ext cx="12298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4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E0E2A9-255E-4CFA-8895-9DAFEBEC7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3DBCB17-3EA7-4C88-8852-3B2114448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754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6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A9D8FC1-28A6-4B67-BA9B-59FFBCE78D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080" y="0"/>
            <a:ext cx="11006632" cy="67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6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D5C292-35B8-4387-9359-601472A4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10CB3BA5-2E35-4646-96A7-246CFD630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2" t="-1132" r="12477" b="1132"/>
          <a:stretch/>
        </p:blipFill>
        <p:spPr>
          <a:xfrm>
            <a:off x="1" y="-60386"/>
            <a:ext cx="12192000" cy="69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8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89A9FD-D63F-47F6-BB2C-EDD16EE54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34F0590-8FBB-42DF-A938-80902F7C5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DE6B38-F1FF-4DFA-BB6E-A4B600B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2F609F7-2B03-4213-928C-7E228F6D3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9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CEDCF-5622-4665-A01C-5A166052C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95AA4D0-8EFD-4116-8951-8E7E643D4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70995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37A738-4967-409D-A80E-219AD187E2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678" t="-294"/>
          <a:stretch/>
        </p:blipFill>
        <p:spPr>
          <a:xfrm>
            <a:off x="7483877" y="1329756"/>
            <a:ext cx="4536490" cy="20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6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E3291D-4722-4899-8DB7-ECA621E6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7FB055D-D548-44F7-A149-80B2CE97A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1309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</TotalTime>
  <Words>26</Words>
  <Application>Microsoft Office PowerPoint</Application>
  <PresentationFormat>Произвольный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Артикуляционная гимнастика для детей раннего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 в первой младшей группе</dc:title>
  <dc:creator>днс</dc:creator>
  <cp:lastModifiedBy>1</cp:lastModifiedBy>
  <cp:revision>24</cp:revision>
  <dcterms:created xsi:type="dcterms:W3CDTF">2021-03-21T12:39:40Z</dcterms:created>
  <dcterms:modified xsi:type="dcterms:W3CDTF">2021-04-05T07:02:34Z</dcterms:modified>
</cp:coreProperties>
</file>