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3" r:id="rId2"/>
    <p:sldId id="264" r:id="rId3"/>
    <p:sldId id="266" r:id="rId4"/>
    <p:sldId id="267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6219E-94E7-4CEA-90A2-91D724AA5AD3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B0F3E-02E2-4BE3-8A0B-43DE05FE4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4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A8D1AAA-0D0E-49C7-8D91-11966741FB94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4E704D6-3E0A-443D-9DF5-6D366C798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его - Шаблоны презентаций PowerPoint - SmileTemplate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92696"/>
            <a:ext cx="4752528" cy="115212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ЦРР-детский сад  «Сказка»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Ивня Белгородской области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5517232"/>
            <a:ext cx="4752528" cy="115212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-конструирование с дошкольниками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вариант по теме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Дмитриева И.А.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 6. Построение по теме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Предлагается  какая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то тема, а ребенок сам по своему замыслу создает, выбирает материал, а так </a:t>
            </a:r>
            <a:r>
              <a:rPr lang="ru-RU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ru-RU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выбирает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способы выполнения своих идей. Это разновидность конструирования по замыслу, только тут есть заданная тема</a:t>
            </a:r>
            <a:r>
              <a:rPr lang="ru-RU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122" name="Picture 2" descr="C:\Users\1\Desktop\сердц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65968"/>
            <a:ext cx="5832648" cy="4941168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2 мар., 16.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2743" y="6193950"/>
            <a:ext cx="609600" cy="609600"/>
          </a:xfrm>
          <a:prstGeom prst="rect">
            <a:avLst/>
          </a:prstGeom>
        </p:spPr>
      </p:pic>
      <p:pic>
        <p:nvPicPr>
          <p:cNvPr id="4" name="hobobo-fonovaya-muzyika-dlya-detskogo-tvorchestva-33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544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566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олен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2543"/>
          <a:stretch/>
        </p:blipFill>
        <p:spPr bwMode="auto">
          <a:xfrm>
            <a:off x="1115616" y="2060848"/>
            <a:ext cx="7128792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980728"/>
            <a:ext cx="7056784" cy="91440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707904" cy="262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76760"/>
            <a:ext cx="3672407" cy="259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1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570" y="1268760"/>
            <a:ext cx="3692398" cy="241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268760"/>
            <a:ext cx="403244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цифры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разности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4"/>
          <a:stretch/>
        </p:blipFill>
        <p:spPr bwMode="auto">
          <a:xfrm>
            <a:off x="179513" y="188640"/>
            <a:ext cx="8856984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1\Desktop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6858" r="8090" b="11500"/>
          <a:stretch/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2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5" y="3244334"/>
            <a:ext cx="59046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Умница!!!</a:t>
            </a:r>
            <a:endParaRPr lang="ru-RU" sz="8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1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239</TotalTime>
  <Words>36</Words>
  <Application>Microsoft Office PowerPoint</Application>
  <PresentationFormat>Экран (4:3)</PresentationFormat>
  <Paragraphs>11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1</cp:lastModifiedBy>
  <cp:revision>30</cp:revision>
  <dcterms:created xsi:type="dcterms:W3CDTF">2017-01-13T15:44:45Z</dcterms:created>
  <dcterms:modified xsi:type="dcterms:W3CDTF">2021-03-22T18:05:44Z</dcterms:modified>
</cp:coreProperties>
</file>