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219E-94E7-4CEA-90A2-91D724AA5AD3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B0F3E-02E2-4BE3-8A0B-43DE05FE4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4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8D1AAA-0D0E-49C7-8D91-11966741FB94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E704D6-3E0A-443D-9DF5-6D366C79874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его - Шаблоны презентаций PowerPoint - SmileTemplate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4752528" cy="115212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ЦРР-детский сад  «Сказка»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Ивня Белгородской области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517232"/>
            <a:ext cx="4752528" cy="115212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дошкольниками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вариант по замыслу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Дмитриева И.А.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 5. Выстраивание по замыслу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сам решет, что и как он будет строить и конструировать.</a:t>
            </a:r>
          </a:p>
          <a:p>
            <a:pPr fontAlgn="base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способствует  развитию творческих талантов у детей, а так же стимулирует к   самостоятельности.</a:t>
            </a:r>
          </a:p>
        </p:txBody>
      </p:sp>
      <p:pic>
        <p:nvPicPr>
          <p:cNvPr id="1029" name="Picture 5" descr="Конструирование из строительного материала в ДОУ. - внеурочная работа,  проче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47625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2 мар., 16.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6288807"/>
            <a:ext cx="448816" cy="448816"/>
          </a:xfrm>
          <a:prstGeom prst="rect">
            <a:avLst/>
          </a:prstGeom>
        </p:spPr>
      </p:pic>
      <p:pic>
        <p:nvPicPr>
          <p:cNvPr id="4" name="hobobo-fonovaya-muzyika-dlya-detskogo-tvorchestva-33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6507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566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4344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5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нсультация для родителей &quot;Конструирование в жизни реб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4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спользование конструктора для детского конструирования по программе  «Развитие» - &quot;Игры и Игрушки. Эксперт&quot; №1-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7" y="188640"/>
            <a:ext cx="900757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2564904"/>
            <a:ext cx="54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Умница!!!</a:t>
            </a:r>
            <a:endParaRPr lang="ru-RU" sz="8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7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227</TotalTime>
  <Words>46</Words>
  <Application>Microsoft Office PowerPoint</Application>
  <PresentationFormat>Экран (4:3)</PresentationFormat>
  <Paragraphs>10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1</cp:lastModifiedBy>
  <cp:revision>28</cp:revision>
  <dcterms:created xsi:type="dcterms:W3CDTF">2017-01-13T15:44:45Z</dcterms:created>
  <dcterms:modified xsi:type="dcterms:W3CDTF">2021-04-05T07:11:22Z</dcterms:modified>
</cp:coreProperties>
</file>