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265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219E-94E7-4CEA-90A2-91D724AA5AD3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B0F3E-02E2-4BE3-8A0B-43DE05FE4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4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его - Шаблоны презентаций PowerPoint - SmileTemplate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04664"/>
            <a:ext cx="5112568" cy="172819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ЦРР-детский сад  «Сказка»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Ивня Белгородской области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517232"/>
            <a:ext cx="4752528" cy="115212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-конструирование с дошкольниками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вариант по чертежам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Дмитриева И.А.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6606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 4.  Создание по простым чертежам.</a:t>
            </a:r>
          </a:p>
          <a:p>
            <a:pPr fontAlgn="base"/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чертежи. И из деталей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конструктора 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создается настоящий объект.</a:t>
            </a:r>
          </a:p>
          <a:p>
            <a:pPr fontAlgn="base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Такой </a:t>
            </a:r>
            <a:r>
              <a:rPr lang="ru-RU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формат </a:t>
            </a:r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пробуждает мышление и познавательные задатки у ребенка.</a:t>
            </a:r>
          </a:p>
        </p:txBody>
      </p:sp>
      <p:pic>
        <p:nvPicPr>
          <p:cNvPr id="5122" name="Picture 2" descr="Конструирование в детском саду, его виды, конспекты занятий по ФГО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72" y="1992383"/>
            <a:ext cx="5715000" cy="45053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2 мар., 16.01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5888108"/>
            <a:ext cx="609600" cy="609600"/>
          </a:xfrm>
          <a:prstGeom prst="rect">
            <a:avLst/>
          </a:prstGeom>
        </p:spPr>
      </p:pic>
      <p:pic>
        <p:nvPicPr>
          <p:cNvPr id="4" name="hobobo-fonovaya-muzyika-dlya-detskogo-tvorchestva-33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7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566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тское конструирование как средство развития творческого потенциала — ДО  МБОУ Школы № 121 г.о. Сама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Лего-конструирование в детском саду: проведение занятия, схемы и прочее |  Лего задания, Лего, Детский са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" b="3815"/>
          <a:stretch/>
        </p:blipFill>
        <p:spPr bwMode="auto">
          <a:xfrm>
            <a:off x="155574" y="137254"/>
            <a:ext cx="8880921" cy="64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9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вторение - КОНСТРУИРОВАНИЕ ИЗ СТРОИТЕЛЬНОГО МАТЕРИАЛА - Каталог статей -  МИШУТКИНА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нструирование &quot;С чего начинается Родин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9092" r="10169" b="9098"/>
          <a:stretch/>
        </p:blipFill>
        <p:spPr bwMode="auto">
          <a:xfrm>
            <a:off x="20030" y="0"/>
            <a:ext cx="91239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нструирование в подготовительной группе детского сада, конспекты занятий,  особенности конструктивно-модельной деятельности дошкольников, схемы и  проч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138"/>
            <a:ext cx="8856984" cy="64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7" y="2708920"/>
            <a:ext cx="54726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Умница!!!</a:t>
            </a:r>
            <a:endParaRPr lang="ru-RU" sz="8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1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229</TotalTime>
  <Words>28</Words>
  <Application>Microsoft Office PowerPoint</Application>
  <PresentationFormat>Экран (4:3)</PresentationFormat>
  <Paragraphs>10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1</cp:lastModifiedBy>
  <cp:revision>29</cp:revision>
  <dcterms:created xsi:type="dcterms:W3CDTF">2017-01-13T15:44:45Z</dcterms:created>
  <dcterms:modified xsi:type="dcterms:W3CDTF">2021-03-22T16:33:18Z</dcterms:modified>
</cp:coreProperties>
</file>