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3" r:id="rId2"/>
    <p:sldId id="264" r:id="rId3"/>
    <p:sldId id="268" r:id="rId4"/>
    <p:sldId id="265" r:id="rId5"/>
    <p:sldId id="267" r:id="rId6"/>
    <p:sldId id="266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6219E-94E7-4CEA-90A2-91D724AA5AD3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B0F3E-02E2-4BE3-8A0B-43DE05FE4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4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его - Шаблоны презентаций PowerPoint - SmileTemplate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92696"/>
            <a:ext cx="4752528" cy="115212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ЦРР-детский сад  «Сказка»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Ивня Белгородской области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5517232"/>
            <a:ext cx="4752528" cy="115212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-конструирование с дошкольниками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вариант по условиям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Дмитриева И.А.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7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Построение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условиям.</a:t>
            </a:r>
          </a:p>
          <a:p>
            <a:pPr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образца, нет рисунков, нет схем, есть только словесные условия и словесные описания. В этих условиях обговаривается, что должно получиться и  какое практическое назначение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 предполагается.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Придерживаясь таких правил игры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ребенок будет вырабатывать 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умение анализировать, а так же будет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 изобретательное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r>
              <a:rPr lang="ru-RU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Рисунок 3" descr="лего схемы картинк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13" y="2972161"/>
            <a:ext cx="5389190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2 мар., 15.5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544" y="5890953"/>
            <a:ext cx="609600" cy="609600"/>
          </a:xfrm>
          <a:prstGeom prst="rect">
            <a:avLst/>
          </a:prstGeom>
        </p:spPr>
      </p:pic>
      <p:pic>
        <p:nvPicPr>
          <p:cNvPr id="5" name="hobobo-fonovaya-muzyika-dlya-detskogo-tvorchestva-33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544" y="47701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3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3774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4862" r="7059" b="8893"/>
          <a:stretch/>
        </p:blipFill>
        <p:spPr bwMode="auto">
          <a:xfrm>
            <a:off x="3314274" y="2276872"/>
            <a:ext cx="5302785" cy="375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7479" y="1289397"/>
            <a:ext cx="2448272" cy="439248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Гусеница.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того, чтобы собрать гусеницу, нужно взять кубики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четверку зеленого цвета -  3 штуки, двойку салатового цвета - 2 штуки, и двойку красного цвета – 1 штуку.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22 мар., 16.20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536" y="6028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5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6313" r="5650" b="6868"/>
          <a:stretch/>
        </p:blipFill>
        <p:spPr bwMode="auto">
          <a:xfrm>
            <a:off x="3203848" y="2924944"/>
            <a:ext cx="5578931" cy="36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7478" y="980728"/>
            <a:ext cx="2576329" cy="5581357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Петушок.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 шестерка желтого цвета, 1 – двойка желтого цвета закругленная с двух сторон, 1 – двойка желтого цвета закругленная с одной стороны, 1 – четверка салатового цвета, 2 – двойки салатового цвета, 1 – двойка зеленого цвета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закругленная с двух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сторон, 3 – двойки зеленого цвета.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6623" r="6403" b="4834"/>
          <a:stretch/>
        </p:blipFill>
        <p:spPr bwMode="auto">
          <a:xfrm>
            <a:off x="3405827" y="2564904"/>
            <a:ext cx="5290398" cy="378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6265" y="1289397"/>
            <a:ext cx="2448272" cy="439248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Ворота.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6 -  кубов двойка красного цвета, 1 – призма  шестерка красного цвета, 1 – призма восьмерка зеленого цвета, 5 – кубов двойка зеленого цвета.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нспект занятия по конструированию из строительного материала в  подготовительной к школе группе. Тема «Мосты» | Статья в журнале «Вопросы  дошкольной педагогик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43" y="3573016"/>
            <a:ext cx="4233680" cy="29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18" y="1124744"/>
            <a:ext cx="8712970" cy="2016224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Мост.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его постройки необходимо взять:  две прямоугольные призмы, восемь кубов,  четыре прямоугольные призмы.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708920"/>
            <a:ext cx="66967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Умница!!!</a:t>
            </a:r>
            <a:endParaRPr lang="ru-RU" sz="8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2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284</TotalTime>
  <Words>200</Words>
  <Application>Microsoft Office PowerPoint</Application>
  <PresentationFormat>Экран (4:3)</PresentationFormat>
  <Paragraphs>20</Paragraphs>
  <Slides>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1</cp:lastModifiedBy>
  <cp:revision>33</cp:revision>
  <dcterms:created xsi:type="dcterms:W3CDTF">2017-01-13T15:44:45Z</dcterms:created>
  <dcterms:modified xsi:type="dcterms:W3CDTF">2021-03-22T16:32:46Z</dcterms:modified>
</cp:coreProperties>
</file>