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219E-94E7-4CEA-90A2-91D724AA5AD3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B0F3E-02E2-4BE3-8A0B-43DE05FE4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4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его - Шаблоны презентаций PowerPoint - SmileTemplate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4752528" cy="115212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ЦРР-детский сад  «Сказка»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Ивня Белгородской области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517232"/>
            <a:ext cx="4752528" cy="115212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конструирование с дошкольниками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вариант по модели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Дмитриева И.А.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ЕГО - конструирование – модная игра или серьёзное занятие?» - online  presenta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8" t="56497" r="6802" b="11817"/>
          <a:stretch/>
        </p:blipFill>
        <p:spPr bwMode="auto">
          <a:xfrm>
            <a:off x="5004048" y="3850105"/>
            <a:ext cx="3529263" cy="205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ЛЕГО - конструирование – модная игра или серьёзное занятие?» - online  presenta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2" t="53450" r="47881" b="11818"/>
          <a:stretch/>
        </p:blipFill>
        <p:spPr bwMode="auto">
          <a:xfrm>
            <a:off x="1043608" y="3967565"/>
            <a:ext cx="2694203" cy="22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48681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Построение по модели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Покажите ребенку образец модели. При этом, он не видит у этой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ее элементы. Предлагаете ребенку воспроизвести модель из имеющихся материалов  самостоятельно. То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есть,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есть, а решения нет.</a:t>
            </a:r>
          </a:p>
          <a:p>
            <a:pPr fontAlgn="base"/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Такой вид игры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-очень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эффективное средство для развития мышления.</a:t>
            </a:r>
          </a:p>
        </p:txBody>
      </p:sp>
      <p:pic>
        <p:nvPicPr>
          <p:cNvPr id="4" name="22 мар., 15.5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808" y="5293895"/>
            <a:ext cx="609600" cy="609600"/>
          </a:xfrm>
          <a:prstGeom prst="rect">
            <a:avLst/>
          </a:prstGeom>
        </p:spPr>
      </p:pic>
      <p:pic>
        <p:nvPicPr>
          <p:cNvPr id="5" name="hobobo-fonovaya-muzyika-dlya-detskogo-tvorchestva-33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808" y="3710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774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тское конструирование - Дошкольное образование - Дошкольника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6" t="40966" r="5858" b="10811"/>
          <a:stretch/>
        </p:blipFill>
        <p:spPr bwMode="auto">
          <a:xfrm>
            <a:off x="107504" y="188640"/>
            <a:ext cx="8816153" cy="587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ия на тему: &quot;Тема: Конструирование из строительного материала с  детьми, имеющими нарушения ОДА Семинар-практикум для педагогов.&quot;. Скачать 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9" t="32835" r="21239" b="10385"/>
          <a:stretch/>
        </p:blipFill>
        <p:spPr bwMode="auto">
          <a:xfrm>
            <a:off x="179987" y="116632"/>
            <a:ext cx="8856509" cy="634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2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Техническое конструирование – тип детского конструиро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Техническое конструирование – тип детского конструирован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Техническое конструирование – тип детского конструирован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1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0338"/>
            <a:ext cx="8988425" cy="629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аглядный материал для конструктивной деятельности - чертежи в трехмерной  проекции для конструирования по схеме | Методическая разработка по  конструированию, ручному труду по теме: | Образовательная социальная се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0162"/>
            <a:ext cx="8712968" cy="62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060848"/>
            <a:ext cx="54005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Умница!!!</a:t>
            </a:r>
            <a:endParaRPr lang="ru-RU" sz="8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251</TotalTime>
  <Words>57</Words>
  <Application>Microsoft Office PowerPoint</Application>
  <PresentationFormat>Экран (4:3)</PresentationFormat>
  <Paragraphs>11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1</cp:lastModifiedBy>
  <cp:revision>31</cp:revision>
  <dcterms:created xsi:type="dcterms:W3CDTF">2017-01-13T15:44:45Z</dcterms:created>
  <dcterms:modified xsi:type="dcterms:W3CDTF">2021-03-22T16:31:01Z</dcterms:modified>
</cp:coreProperties>
</file>