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68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219E-94E7-4CEA-90A2-91D724AA5AD3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0F3E-02E2-4BE3-8A0B-43DE05FE4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4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го - Шаблоны презентаций PowerPoint - SmileTemplate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ЦРР-детский сад  «Сказка»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 Ивня Белгородской области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517232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-конструирование с дошкольниками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вариант по образцу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Дмитриева И.А.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2 мар., 15.5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788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7849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интеллектуальных и творческих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посредством использования конструктора </a:t>
            </a:r>
            <a:r>
              <a:rPr 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совместно с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педагогом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родителями .  </a:t>
            </a:r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и закреплять навыки конструирования по образцу, модели, чертежу, заданной схеме, замыслу;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пространственное мышление,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анализировать предмет, выделять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характерные особенности, основные части, устанавливать связь между их назначением и строением;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искать и преобразовывать необходимую информацию на основе различных информационных технологий (графических – текст, рисунок, схема;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информационно-коммуникативных).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познавательную активность детей, воображение, фантазию, творческую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инициативу, самостоятельность.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мелкую моторику рук, стимулируя в будущем общее речевое развитие и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умственных способностей;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излагать мысли в четкой логической последовательности, отстаивать свою точку зрения, анализировать ситуацию и самостоятельно находить ответы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моделированию и конструированию, стимулировать детское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техническое творчество;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толерантность друг к другу, коммуникативную компетентность на основе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совместной деятельности с детьми и родителями в процессе создания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коллективной постройки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endParaRPr lang="ru-RU" sz="1200" dirty="0"/>
          </a:p>
          <a:p>
            <a:endParaRPr lang="ru-RU" dirty="0"/>
          </a:p>
        </p:txBody>
      </p:sp>
      <p:pic>
        <p:nvPicPr>
          <p:cNvPr id="4" name="22 мар., 15.55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3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1. Выстраивать по образцу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Покажите ребенку образец  того, что надо сделать, и покажите, как построить такую конструкцию из деталей.</a:t>
            </a:r>
          </a:p>
          <a:p>
            <a:pPr fontAlgn="base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Играя таким способом, </a:t>
            </a:r>
            <a:r>
              <a:rPr lang="ru-RU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учится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подражать, что в дальнейшем подталкивает ребенка к самостоятельности и развивает творческую составляющую.</a:t>
            </a:r>
          </a:p>
        </p:txBody>
      </p:sp>
      <p:pic>
        <p:nvPicPr>
          <p:cNvPr id="5" name="Рисунок 4" descr="лего схемы картин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76500"/>
            <a:ext cx="5389190" cy="340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2 мар., 15.5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576" y="5793815"/>
            <a:ext cx="609600" cy="609600"/>
          </a:xfrm>
          <a:prstGeom prst="rect">
            <a:avLst/>
          </a:prstGeom>
        </p:spPr>
      </p:pic>
      <p:pic>
        <p:nvPicPr>
          <p:cNvPr id="6" name="hobobo-fonovaya-muzyika-dlya-detskogo-tvorchestva-33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0776" y="4176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3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754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Обучая учус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4463" r="2931"/>
          <a:stretch/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ГО - конструирование – модная игра или серьёзное занятие? презентация,  доклад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t="63462" r="14102"/>
          <a:stretch/>
        </p:blipFill>
        <p:spPr bwMode="auto">
          <a:xfrm>
            <a:off x="179512" y="188640"/>
            <a:ext cx="8784976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31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спользование программы Lego Digital Designer в совместной с детьми  деятельности в до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73690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853" y="3244334"/>
            <a:ext cx="53322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Умница!!!</a:t>
            </a:r>
            <a:endParaRPr lang="ru-RU" sz="8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228</TotalTime>
  <Words>209</Words>
  <Application>Microsoft Office PowerPoint</Application>
  <PresentationFormat>Экран (4:3)</PresentationFormat>
  <Paragraphs>29</Paragraphs>
  <Slides>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1</cp:lastModifiedBy>
  <cp:revision>27</cp:revision>
  <dcterms:created xsi:type="dcterms:W3CDTF">2017-01-13T15:44:45Z</dcterms:created>
  <dcterms:modified xsi:type="dcterms:W3CDTF">2021-03-22T16:24:35Z</dcterms:modified>
</cp:coreProperties>
</file>