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9" r:id="rId4"/>
    <p:sldId id="263" r:id="rId5"/>
    <p:sldId id="266" r:id="rId6"/>
    <p:sldId id="268" r:id="rId7"/>
    <p:sldId id="265" r:id="rId8"/>
    <p:sldId id="264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82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17608-325F-4BC5-9E02-206DEA42A2C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E1D0-36CD-420E-9AC1-6622094652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071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17608-325F-4BC5-9E02-206DEA42A2C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E1D0-36CD-420E-9AC1-6622094652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014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17608-325F-4BC5-9E02-206DEA42A2C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E1D0-36CD-420E-9AC1-6622094652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448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17608-325F-4BC5-9E02-206DEA42A2C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E1D0-36CD-420E-9AC1-6622094652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389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17608-325F-4BC5-9E02-206DEA42A2C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E1D0-36CD-420E-9AC1-6622094652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508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17608-325F-4BC5-9E02-206DEA42A2C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E1D0-36CD-420E-9AC1-6622094652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871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17608-325F-4BC5-9E02-206DEA42A2C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E1D0-36CD-420E-9AC1-6622094652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56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17608-325F-4BC5-9E02-206DEA42A2C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E1D0-36CD-420E-9AC1-6622094652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086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17608-325F-4BC5-9E02-206DEA42A2C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E1D0-36CD-420E-9AC1-6622094652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302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17608-325F-4BC5-9E02-206DEA42A2C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E1D0-36CD-420E-9AC1-6622094652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957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17608-325F-4BC5-9E02-206DEA42A2C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E1D0-36CD-420E-9AC1-6622094652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618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17608-325F-4BC5-9E02-206DEA42A2C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5E1D0-36CD-420E-9AC1-6622094652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9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F:\&#1063;&#1072;&#1081;&#1082;&#1086;&#1074;&#1089;&#1082;&#1080;&#1081;%20-%20&#1042;&#1088;&#1077;&#1084;&#1077;&#1085;&#1072;%20&#1075;&#1086;&#1076;&#1072;%20&#1042;&#1077;&#1089;&#1085;&#1072;%20(www.hotplayer.ru).mp3" TargetMode="External"/><Relationship Id="rId1" Type="http://schemas.microsoft.com/office/2007/relationships/media" Target="file:///F:\&#1063;&#1072;&#1081;&#1082;&#1086;&#1074;&#1089;&#1082;&#1080;&#1081;%20-%20&#1042;&#1088;&#1077;&#1084;&#1077;&#1085;&#1072;%20&#1075;&#1086;&#1076;&#1072;%20&#1042;&#1077;&#1089;&#1085;&#1072;%20(www.hotplayer.ru)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audio1.wav"/><Relationship Id="rId7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5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audio" Target="../media/audio2.wav"/><Relationship Id="rId7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audio" Target="../media/audio1.wav"/><Relationship Id="rId7" Type="http://schemas.openxmlformats.org/officeDocument/2006/relationships/image" Target="../media/image2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Сказочные фоны для детских презентаций. | Школьные фрески, Детские картины,  Школьные тем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9" y="0"/>
            <a:ext cx="91306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1052736"/>
            <a:ext cx="5616624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МДОУ ЦРР – детский сад  «Сказка»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п. Ивня Белгородской области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39752" y="5229200"/>
            <a:ext cx="5616624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: Черкасова И.И.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70367" y="3212976"/>
            <a:ext cx="5616624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Одень куклу Катю на прогулку  весной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Чайковский - Времена года Весна (www.hotplayer.ru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1472" y="28572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79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Шаблоны для презентаций - Создание презентаций | Шаблоны, Картинки,  Презентац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09" y="0"/>
            <a:ext cx="915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7" y="260649"/>
            <a:ext cx="352839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Цель: </a:t>
            </a:r>
          </a:p>
          <a:p>
            <a:pPr fontAlgn="base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Уметь подбирать предметы одежды по сезону.</a:t>
            </a:r>
          </a:p>
          <a:p>
            <a:pPr fontAlgn="base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fontAlgn="base"/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1.Учить запоминать последовательность одевания на прогулку.</a:t>
            </a:r>
          </a:p>
          <a:p>
            <a:pPr fontAlgn="base"/>
            <a:endParaRPr lang="ru-RU" sz="2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2.Активизировать в речи словарь.</a:t>
            </a:r>
          </a:p>
          <a:p>
            <a:pPr fontAlgn="base"/>
            <a:endParaRPr lang="ru-RU" sz="2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3.Воспитывать заботливое отношение.</a:t>
            </a: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ped-kopilka.ru/upload/blogs2/2016/3/40324_485b266add1bcdc48741f78649dc20cc.jp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6" t="7933" r="5604" b="5171"/>
          <a:stretch/>
        </p:blipFill>
        <p:spPr bwMode="auto">
          <a:xfrm>
            <a:off x="3923928" y="404664"/>
            <a:ext cx="4764365" cy="585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54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000108"/>
            <a:ext cx="335758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Наша кукла Катя хочет пойти гулять. Давайте поможем ей одеться на прогулку. </a:t>
            </a:r>
          </a:p>
          <a:p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Подберите одежду, которую нужно надеть на куклу.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s://ped-kopilka.ru/upload/blogs2/2016/3/40324_485b266add1bcdc48741f78649dc20cc.jp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6" t="7933" r="5604" b="5171"/>
          <a:stretch/>
        </p:blipFill>
        <p:spPr bwMode="auto">
          <a:xfrm>
            <a:off x="3923928" y="404664"/>
            <a:ext cx="4764365" cy="585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Шаблоны для презентаций - Создание презентаций | Шаблоны, Картинки,  Презентац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10" y="0"/>
            <a:ext cx="915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джинсы" descr="Дидактические игры для дошкольников на тему: «Одежда, обувь, головной убор»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1" t="9993" r="36404" b="52844"/>
          <a:stretch/>
        </p:blipFill>
        <p:spPr bwMode="auto">
          <a:xfrm>
            <a:off x="1533138" y="2499905"/>
            <a:ext cx="3182878" cy="321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колготки" descr="Дидактические игры для дошкольников на тему: «Одежда, обувь, головной убор»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2" t="6379" r="68186" b="51909"/>
          <a:stretch/>
        </p:blipFill>
        <p:spPr bwMode="auto">
          <a:xfrm>
            <a:off x="4533565" y="263865"/>
            <a:ext cx="2037305" cy="350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комбез" descr="Полукомбинезон KERRY HEILY K18453 — в наличии, купить по выгодной цене на  Яндекс.Маркет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96" y="177944"/>
            <a:ext cx="179393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пижама" descr="Хлопковая пижама с динозаврами Benetton Undercolors - цена 1790 ₽ купить в  интернет-магазине СТОКМАНН в Москве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44" t="34256" r="7263"/>
          <a:stretch/>
        </p:blipFill>
        <p:spPr bwMode="auto">
          <a:xfrm>
            <a:off x="7251031" y="720323"/>
            <a:ext cx="1892969" cy="3550550"/>
          </a:xfrm>
          <a:prstGeom prst="round2Same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шорты" descr="Красные шорты из габардина Dior Красный - купить за 13 299.- в  интернет-магазине Кенгуру, арт. 0SBM41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4" t="6465" r="4975" b="33839"/>
          <a:stretch/>
        </p:blipFill>
        <p:spPr bwMode="auto">
          <a:xfrm>
            <a:off x="4721269" y="4109389"/>
            <a:ext cx="2599775" cy="227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54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1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Шаблоны для презентаций - Создание презентаций | Шаблоны, Картинки,  Презентац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09" y="0"/>
            <a:ext cx="915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3059664"/>
            <a:ext cx="5742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полосочка" descr="Вязаное платье в полоску Fendi Розовый - купить за 22 000.- в  интернет-магазине Кенгуру, арт. BFB32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4664"/>
            <a:ext cx="241946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голубое" descr="Голубое платье с вышивкой Eirene Голубой - купить за 24 999.- в  интернет-магазине Кенгуру, арт. 2020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42644"/>
            <a:ext cx="2376264" cy="297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фиолетов" descr="https://ped-kopilka.ru/upload/blogs2/2016/3/40324_98cb5cea5747815752f77e3f9f54dd96.jpg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1" t="6554" r="6428" b="53802"/>
          <a:stretch/>
        </p:blipFill>
        <p:spPr bwMode="auto">
          <a:xfrm>
            <a:off x="6471624" y="404664"/>
            <a:ext cx="2249421" cy="263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цветы" descr="https://ped-kopilka.ru/upload/blogs2/2016/3/40324_307a70fc25e01da52318065657bb9534.jpg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5" t="55428" r="68434" b="25751"/>
          <a:stretch/>
        </p:blipFill>
        <p:spPr bwMode="auto">
          <a:xfrm>
            <a:off x="1259632" y="3574982"/>
            <a:ext cx="1800200" cy="238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платье горох" descr="https://ped-kopilka.ru/upload/blogs2/2016/3/40324_878db3236dde49db08115fa319eab13b.jpg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99" t="43758" r="9257" b="5997"/>
          <a:stretch/>
        </p:blipFill>
        <p:spPr bwMode="auto">
          <a:xfrm>
            <a:off x="5436096" y="3428999"/>
            <a:ext cx="2160239" cy="271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54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Шаблоны для презентаций - Создание презентаций | Шаблоны, Картинки,  Презентац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09" y="0"/>
            <a:ext cx="915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3059664"/>
            <a:ext cx="5742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витер" descr="https://ped-kopilka.ru/upload/blogs2/2016/3/40324_bd8f33b50c87a11e9feb724be2f4c37e.jpg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8" t="52345" r="67099" b="8356"/>
          <a:stretch/>
        </p:blipFill>
        <p:spPr bwMode="auto">
          <a:xfrm>
            <a:off x="971600" y="764704"/>
            <a:ext cx="2520280" cy="256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убашка" descr="https://ped-kopilka.ru/upload/blogs2/2016/3/40324_98cb5cea5747815752f77e3f9f54dd96.jpg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99" t="53103" r="5497" b="8632"/>
          <a:stretch/>
        </p:blipFill>
        <p:spPr bwMode="auto">
          <a:xfrm>
            <a:off x="3832457" y="741621"/>
            <a:ext cx="2425137" cy="258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футболка" descr="https://ped-kopilka.ru/upload/blogs2/2016/3/40324_98cb5cea5747815752f77e3f9f54dd96.jpg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3" t="5959" r="67470" b="52674"/>
          <a:stretch/>
        </p:blipFill>
        <p:spPr bwMode="auto">
          <a:xfrm>
            <a:off x="6532490" y="811198"/>
            <a:ext cx="2161599" cy="240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жилет" descr="https://ped-kopilka.ru/upload/blogs2/2016/3/40324_bd8f33b50c87a11e9feb724be2f4c37e.jpg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03" t="8156" r="6692" b="53007"/>
          <a:stretch/>
        </p:blipFill>
        <p:spPr bwMode="auto">
          <a:xfrm>
            <a:off x="1152717" y="3861047"/>
            <a:ext cx="1909480" cy="241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кофта" descr="Детская кофта нарядная для девочки 1-5 лет с доставкой за 1 день купить на  KazanExpress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4" t="27264" r="7544" b="13604"/>
          <a:stretch/>
        </p:blipFill>
        <p:spPr bwMode="auto">
          <a:xfrm>
            <a:off x="5835704" y="3602683"/>
            <a:ext cx="2448732" cy="226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80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Шаблоны для презентаций - Создание презентаций | Шаблоны, Картинки,  Презентац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09" y="0"/>
            <a:ext cx="915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кросовки" descr="Карточки Домана Головные уборы. Обувь скачать, распечатать | Для детей,  Обувь, Дети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46" t="61217" r="8048" b="13970"/>
          <a:stretch/>
        </p:blipFill>
        <p:spPr bwMode="auto">
          <a:xfrm>
            <a:off x="611560" y="3212976"/>
            <a:ext cx="3518822" cy="213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ботинки" descr="Карточки Домана Головные уборы. Обувь скачать, распечатать | Для детей,  Обувь, Дети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7" t="59988" r="63607" b="12334"/>
          <a:stretch/>
        </p:blipFill>
        <p:spPr bwMode="auto">
          <a:xfrm>
            <a:off x="6051278" y="454508"/>
            <a:ext cx="2267919" cy="242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сапоги" descr="Карточки Домана Головные уборы. Обувь скачать, распечатать | Для детей,  Обувь, Дети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0" t="15627" r="61630" b="55899"/>
          <a:stretch/>
        </p:blipFill>
        <p:spPr bwMode="auto">
          <a:xfrm>
            <a:off x="449451" y="618842"/>
            <a:ext cx="2480344" cy="201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валенки" descr="Карточки Домана Головные уборы. Обувь скачать, распечатать | Для детей,  Обувь, Дети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15" t="15993" r="9913" b="56752"/>
          <a:stretch/>
        </p:blipFill>
        <p:spPr bwMode="auto">
          <a:xfrm>
            <a:off x="3391453" y="487132"/>
            <a:ext cx="2659825" cy="220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шлепки" descr="Картинки обувь и одежда для детей: Картинки с изображением Одежды и Обуви –  Картинки одежда для детей в детском саду — Детская игровая комната  «Волшебный лес» — Праздник детям в Челябинске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9" t="10452" r="5069" b="37886"/>
          <a:stretch/>
        </p:blipFill>
        <p:spPr bwMode="auto">
          <a:xfrm>
            <a:off x="5301043" y="3573017"/>
            <a:ext cx="2799349" cy="215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54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51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Шаблоны для презентаций - Создание презентаций | Шаблоны, Картинки,  Презентац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09" y="0"/>
            <a:ext cx="915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шуба" descr="Рисунки для детской одежды. Дидактические игры по лексическим темам. Тема:  «Одежда. Обувь. Дидактическая игра «Слушаем внимательно, думаем старательно»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98" t="11136" b="13580"/>
          <a:stretch/>
        </p:blipFill>
        <p:spPr bwMode="auto">
          <a:xfrm>
            <a:off x="251520" y="258284"/>
            <a:ext cx="2785767" cy="288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куртка" descr="MONCLER: Doudoune enfant Baby | Veste Moncler Enfant Fuchsia | Veste  Moncler 95141987 68950 Giglio F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964" y="258284"/>
            <a:ext cx="36004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плащ" descr="Плащ Leo Киса, цвет: серый, размер: 86, артикул: 1088 - купить в  Дочки-Сыночки в Москве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94227"/>
            <a:ext cx="2724824" cy="272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ветровка" descr="одежда картинки для детей | Для детей, Дети, Детские заметки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4" r="52578" b="34307"/>
          <a:stretch/>
        </p:blipFill>
        <p:spPr bwMode="auto">
          <a:xfrm>
            <a:off x="899592" y="3717032"/>
            <a:ext cx="2613762" cy="237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пальто" descr="одежда картинки для детей | Для детей, Дети, Детские заметки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67" t="4189" r="2990" b="30664"/>
          <a:stretch/>
        </p:blipFill>
        <p:spPr bwMode="auto">
          <a:xfrm>
            <a:off x="6156175" y="3270142"/>
            <a:ext cx="2383391" cy="254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54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1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61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ы для презентаций - Создание презентаций | Шаблоны, Картинки,  Презентац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09" y="0"/>
            <a:ext cx="915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берет" descr="Карточки с головными уборами — скачать и распечатать. Дом, предметы быта —  Одежда, обувь. «МААМ—картинки». Воспитателям детских садов, школьным  учителям и педагогам - Маам.ру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4" t="9706" r="50000" b="59714"/>
          <a:stretch/>
        </p:blipFill>
        <p:spPr bwMode="auto">
          <a:xfrm>
            <a:off x="198531" y="188640"/>
            <a:ext cx="267518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шапочка" descr="Картинки обувь и одежда для детей: Картинки с изображением Одежды и Обуви –  Картинки одежда для детей в детском саду — Детская игровая комната  «Волшебный лес» — Праздник детям в Челябинске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1" t="4827" r="6911" b="34001"/>
          <a:stretch/>
        </p:blipFill>
        <p:spPr bwMode="auto">
          <a:xfrm>
            <a:off x="2915816" y="188640"/>
            <a:ext cx="2807368" cy="261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синяя" descr="Детские шапки Barbaras купить в интернет-магазине MoscowMom в Москв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0"/>
            <a:ext cx="2447925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шляпа" descr="Карточки с головными уборами — скачать и распечатать. Дом, предметы быта —  Одежда, обувь. «МААМ—картинки». Воспитателям детских садов, школьным  учителям и педагогам - Маам.ру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22" t="11425" r="4935" b="57012"/>
          <a:stretch/>
        </p:blipFill>
        <p:spPr bwMode="auto">
          <a:xfrm>
            <a:off x="122831" y="3654354"/>
            <a:ext cx="3297041" cy="265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ушанка" descr="Дидактические игры для дошкольников на тему: «Одежда, обувь, головной убор»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55" t="50000" r="4354" b="6027"/>
          <a:stretch/>
        </p:blipFill>
        <p:spPr bwMode="auto">
          <a:xfrm>
            <a:off x="5723184" y="3654354"/>
            <a:ext cx="2217839" cy="245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56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49</Words>
  <Application>Microsoft Office PowerPoint</Application>
  <PresentationFormat>Экран (4:3)</PresentationFormat>
  <Paragraphs>17</Paragraphs>
  <Slides>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admin</cp:lastModifiedBy>
  <cp:revision>23</cp:revision>
  <dcterms:created xsi:type="dcterms:W3CDTF">2021-03-21T14:20:00Z</dcterms:created>
  <dcterms:modified xsi:type="dcterms:W3CDTF">2021-03-22T21:01:11Z</dcterms:modified>
</cp:coreProperties>
</file>