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59" r:id="rId6"/>
  </p:sldIdLst>
  <p:sldSz cx="9144000" cy="6858000" type="screen4x3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912B-7FAA-4A57-9067-F6BC9BB1888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7E20-A91C-49A1-9112-853FEC3C1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912B-7FAA-4A57-9067-F6BC9BB1888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7E20-A91C-49A1-9112-853FEC3C1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912B-7FAA-4A57-9067-F6BC9BB1888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7E20-A91C-49A1-9112-853FEC3C1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912B-7FAA-4A57-9067-F6BC9BB1888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7E20-A91C-49A1-9112-853FEC3C1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912B-7FAA-4A57-9067-F6BC9BB1888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7E20-A91C-49A1-9112-853FEC3C1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912B-7FAA-4A57-9067-F6BC9BB1888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7E20-A91C-49A1-9112-853FEC3C1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912B-7FAA-4A57-9067-F6BC9BB1888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7E20-A91C-49A1-9112-853FEC3C1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912B-7FAA-4A57-9067-F6BC9BB1888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7E20-A91C-49A1-9112-853FEC3C1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912B-7FAA-4A57-9067-F6BC9BB1888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7E20-A91C-49A1-9112-853FEC3C1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912B-7FAA-4A57-9067-F6BC9BB1888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7E20-A91C-49A1-9112-853FEC3C1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912B-7FAA-4A57-9067-F6BC9BB1888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7E20-A91C-49A1-9112-853FEC3C1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5912B-7FAA-4A57-9067-F6BC9BB1888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47E20-A91C-49A1-9112-853FEC3C1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krug-minus-wwwhotplayerru_nyEgjZrE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636"/>
            <a:ext cx="5143536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игра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«Солнечный зайчик»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715016"/>
            <a:ext cx="3500462" cy="928694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 педагог – психолог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Бурлуцкая Е. Ф.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6" y="214290"/>
            <a:ext cx="4873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ЦРР – детский сад «Сказка»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Ивня Белгородской области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429000"/>
            <a:ext cx="8572560" cy="321471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развитие у детей внимания и умения ориентироваться в пространстве.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rug-minus-wwwhotplayerru_nyEgjZ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496"/>
            <a:ext cx="3143272" cy="128588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фонарик, лист бумаги, цветные карандаши.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svetvdom-market.ru/upload/compound/enzoparser/vamsvet_ruchnoy_svetodiodnyy_fonar_elektrostandard_baffit_ot_batareek_137kh46_50_lm_4690389097539.jpeg"/>
          <p:cNvPicPr>
            <a:picLocks noChangeAspect="1" noChangeArrowheads="1"/>
          </p:cNvPicPr>
          <p:nvPr/>
        </p:nvPicPr>
        <p:blipFill>
          <a:blip r:embed="rId2" cstate="print"/>
          <a:srcRect l="31965" t="5010" r="32544" b="5219"/>
          <a:stretch>
            <a:fillRect/>
          </a:stretch>
        </p:blipFill>
        <p:spPr bwMode="auto">
          <a:xfrm rot="18974232">
            <a:off x="996967" y="4173503"/>
            <a:ext cx="1063620" cy="2690333"/>
          </a:xfrm>
          <a:prstGeom prst="rect">
            <a:avLst/>
          </a:prstGeom>
          <a:noFill/>
        </p:spPr>
      </p:pic>
      <p:pic>
        <p:nvPicPr>
          <p:cNvPr id="16386" name="Picture 2" descr="https://www.deloks.ru/upload/iblock/fa2/karandashi_tsvetnye_gamma_klassicheskie_6_tsvetov_zatochennye_shestigrannye_kartonnaya_upakovka_4_full.jpg"/>
          <p:cNvPicPr>
            <a:picLocks noChangeAspect="1" noChangeArrowheads="1"/>
          </p:cNvPicPr>
          <p:nvPr/>
        </p:nvPicPr>
        <p:blipFill>
          <a:blip r:embed="rId3" cstate="print"/>
          <a:srcRect l="4762" b="16665"/>
          <a:stretch>
            <a:fillRect/>
          </a:stretch>
        </p:blipFill>
        <p:spPr bwMode="auto">
          <a:xfrm>
            <a:off x="6072198" y="3214686"/>
            <a:ext cx="2857448" cy="2500330"/>
          </a:xfrm>
          <a:prstGeom prst="ellipse">
            <a:avLst/>
          </a:prstGeom>
          <a:noFill/>
        </p:spPr>
      </p:pic>
      <p:pic>
        <p:nvPicPr>
          <p:cNvPr id="16388" name="Picture 4" descr="https://www.ukazka.ru/img/g/uk53313.jpg"/>
          <p:cNvPicPr>
            <a:picLocks noChangeAspect="1" noChangeArrowheads="1"/>
          </p:cNvPicPr>
          <p:nvPr/>
        </p:nvPicPr>
        <p:blipFill>
          <a:blip r:embed="rId4"/>
          <a:srcRect r="814"/>
          <a:stretch>
            <a:fillRect/>
          </a:stretch>
        </p:blipFill>
        <p:spPr bwMode="auto">
          <a:xfrm>
            <a:off x="2786050" y="4214818"/>
            <a:ext cx="3198850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429000"/>
            <a:ext cx="9144000" cy="321471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 нам в гости пришёл солнечный зайчик! Найди, где он находится (включаете фонарик и светите им на стенку).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теперь зайчик будет двигаться. Запомни, как он двигался, и нарисуй его путь».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следит взглядом за движением светового пятна, а затем зарисовывает траекторию пути зайчика на листе бумаги.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Вместо фонарика в солнечный день можно использовать— зеркальце.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3571876"/>
            <a:ext cx="3043262" cy="171451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Желаем </a:t>
            </a:r>
            <a:br>
              <a:rPr lang="ru-RU" sz="6000" b="1" dirty="0" smtClean="0">
                <a:solidFill>
                  <a:srgbClr val="00B0F0"/>
                </a:solidFill>
              </a:rPr>
            </a:br>
            <a:r>
              <a:rPr lang="ru-RU" sz="6000" b="1" dirty="0" smtClean="0">
                <a:solidFill>
                  <a:srgbClr val="00B0F0"/>
                </a:solidFill>
              </a:rPr>
              <a:t>успехов!</a:t>
            </a:r>
            <a:endParaRPr lang="ru-RU" sz="6000" b="1" dirty="0">
              <a:solidFill>
                <a:srgbClr val="00B0F0"/>
              </a:solidFill>
            </a:endParaRPr>
          </a:p>
        </p:txBody>
      </p:sp>
      <p:pic>
        <p:nvPicPr>
          <p:cNvPr id="4" name="Picture 2" descr="https://avatars.mds.yandex.net/get-zen_doc/198359/pub_5d2d70e9c7e50c00ae66267d_5d2d7294c31e4900aebf5a5f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626">
            <a:off x="311144" y="2934887"/>
            <a:ext cx="5154432" cy="3440583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ff972da6ea3555a46110edadee7e144fae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41</Words>
  <Application>Microsoft Office PowerPoint</Application>
  <PresentationFormat>Экран (4:3)</PresentationFormat>
  <Paragraphs>9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Развивающая игра «Солнечный зайчик»</vt:lpstr>
      <vt:lpstr>Цель:  развитие у детей внимания и умения ориентироваться в пространстве. </vt:lpstr>
      <vt:lpstr>Материалы: фонарик, лист бумаги, цветные карандаши.</vt:lpstr>
      <vt:lpstr>Ход игры:  «К нам в гости пришёл солнечный зайчик! Найди, где он находится (включаете фонарик и светите им на стенку).  А теперь зайчик будет двигаться. Запомни, как он двигался, и нарисуй его путь».  Ребенок следит взглядом за движением светового пятна, а затем зарисовывает траекторию пути зайчика на листе бумаги.  Вместо фонарика в солнечный день можно использовать— зеркальце.</vt:lpstr>
      <vt:lpstr>Желаем  успехов!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Windows User</cp:lastModifiedBy>
  <cp:revision>14</cp:revision>
  <dcterms:created xsi:type="dcterms:W3CDTF">2014-03-16T11:53:57Z</dcterms:created>
  <dcterms:modified xsi:type="dcterms:W3CDTF">2021-03-22T18:01:56Z</dcterms:modified>
</cp:coreProperties>
</file>