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0E91E-D24C-46C1-8FC1-2AE105E6AFF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20D30-A3D4-479D-A9C3-EFC0FA810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9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6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0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8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8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8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0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6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48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1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4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3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2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4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20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D8CFC5-221F-4F8C-9CB7-DE397A56AF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B084C8-1467-4A10-ADA4-215E3F0F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204864"/>
            <a:ext cx="5308866" cy="2808312"/>
          </a:xfrm>
        </p:spPr>
        <p:txBody>
          <a:bodyPr/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эксперименты 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 «Удивительные свойства воды и воздуха»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5448" y="338663"/>
            <a:ext cx="7344816" cy="1290137"/>
          </a:xfrm>
        </p:spPr>
        <p:txBody>
          <a:bodyPr/>
          <a:lstStyle/>
          <a:p>
            <a:r>
              <a:rPr lang="ru-RU" b="1" dirty="0"/>
              <a:t>Муниципальное дошкольное образовательное учреждение Центр развития ребенка – детский сад «Сказка»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п. Ивня Белгородской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7856" y="5733256"/>
            <a:ext cx="400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Автор: Мухина Ирина Николаевна </a:t>
            </a:r>
          </a:p>
        </p:txBody>
      </p:sp>
    </p:spTree>
    <p:extLst>
      <p:ext uri="{BB962C8B-B14F-4D97-AF65-F5344CB8AC3E}">
        <p14:creationId xmlns:p14="http://schemas.microsoft.com/office/powerpoint/2010/main" val="405381718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2132856"/>
            <a:ext cx="6417734" cy="252028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помощью опытов доказать, что: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воздух помогает предметам держаться на поверхности воды;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вода активно вбирает в себя, растворяет в себе и проникает почти во все, что ее окружает.</a:t>
            </a:r>
          </a:p>
          <a:p>
            <a:pPr marL="342900" indent="-342900" algn="l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066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80728"/>
            <a:ext cx="7056783" cy="496855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бережное отношение к водным и воздушным ресурсам;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представления детей о свойствах воды и воздуха;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детей исследовать свойства окружающего мира на примерах опытов с водой и воздухом;</a:t>
            </a:r>
          </a:p>
          <a:p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самостоятельность в процессе экспериментальной деятельности;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восприятия и познавательной активности детей;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анализировать и делать выводы.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4556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836712"/>
            <a:ext cx="3744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 №1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Воздух-спасатель.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Возьмем стакан с водой. Положим мандарин в воду. Мы видим – мандарин плавает. В другой стакан с водой положим мандарин без кожуры. Что произошло? Мандарин опустился на дно.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Вывод: кожура пористая, легкая, содержит много пузырьков воздуха, которые помогают удерживать мандарин на поверхности воды. Кожура, словно спасательный жилет, не дающий утонуть мякоти. Как только «жилет» снимается, мандарин погружается на дно».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53756" r="14454"/>
          <a:stretch/>
        </p:blipFill>
        <p:spPr bwMode="auto">
          <a:xfrm>
            <a:off x="4788024" y="1334383"/>
            <a:ext cx="345638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81322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39604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 №2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Виноградный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Берем два стакана. В одном просто вода из-под крана, в другой нальем газированную воду. Положим в стаканы по две виноградинки. Виноградинки опустились на дно. Полежали. Покрылись пузырьками воздуха и начали танцевать в стакане. В каждом ли стакане танцуют виноградины?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Вывод: виноградины тяжелее воды, поэтому оно сразу опускаются на дно. Но пузырьки воздуха, содержащиеся в газированной воде, выталкивают их на поверхность. В простой воде виноградины опускаются на дно и лежат там.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1" b="13977"/>
          <a:stretch/>
        </p:blipFill>
        <p:spPr>
          <a:xfrm>
            <a:off x="4932040" y="1196752"/>
            <a:ext cx="352839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3060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96752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Опыт№3 </a:t>
            </a:r>
          </a:p>
          <a:p>
            <a:pPr algn="ctr"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Скитлс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радуга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тарелку положим конфеты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Скитлс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нальем теплую воду. Краска начинает растворяться и смешиваться под действием воды.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на конфетах очень много яркой краски, которая растворяется в воде.</a:t>
            </a: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600400" cy="36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4978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52736"/>
            <a:ext cx="35101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Опыт№4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Сахарная башня</a:t>
            </a: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От предыдущего опыта у нас осталась цветная вода. Положим в нее кубики сахара (построим сахарную башню). Мы видим, что жидкость быстро поднимается вверх, растворяя сахар, башня окрашивается в красивый цвет. Окрашивается кубик за кубиком. Когда сахар пропитается водой башня рухнет.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сахар окрашивается, впитывает воду, и растворяется в воде.  </a:t>
            </a: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8" y="1424829"/>
            <a:ext cx="3801568" cy="36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430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24744"/>
            <a:ext cx="2646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 №5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Поплавки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Попробуйте «утопить» игрушки, наполненные воздухом. Почему они не тонут?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воздух легче воды.</a:t>
            </a: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8" b="14674"/>
          <a:stretch/>
        </p:blipFill>
        <p:spPr bwMode="auto">
          <a:xfrm>
            <a:off x="4067944" y="1268760"/>
            <a:ext cx="4248472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17032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157192"/>
            <a:ext cx="82573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/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524328" cy="47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0235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60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Игры – эксперименты  для дошкольников «Удивительные свойства воды и воздуха»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Давление воздуха</dc:title>
  <dc:creator>Пользователь</dc:creator>
  <cp:lastModifiedBy>NB-01</cp:lastModifiedBy>
  <cp:revision>28</cp:revision>
  <dcterms:created xsi:type="dcterms:W3CDTF">2017-01-22T11:22:03Z</dcterms:created>
  <dcterms:modified xsi:type="dcterms:W3CDTF">2021-03-19T12:15:41Z</dcterms:modified>
</cp:coreProperties>
</file>