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-1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3" name="chimes.wav"/>
          </p:stSnd>
        </p:sndAc>
      </p:transition>
    </mc:Choice>
    <mc:Fallback>
      <p:transition>
        <p:cut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hdphoto" Target="../media/hdphoto9.wdp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2338249" y="3030583"/>
            <a:ext cx="7824653" cy="3252651"/>
          </a:xfrm>
          <a:noFill/>
        </p:spPr>
        <p:txBody>
          <a:bodyPr>
            <a:normAutofit/>
          </a:bodyPr>
          <a:lstStyle/>
          <a:p>
            <a:pPr algn="ctr"/>
            <a:r>
              <a:rPr lang="ru-RU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МДОУ</a:t>
            </a:r>
          </a:p>
          <a:p>
            <a:pPr algn="ctr"/>
            <a:r>
              <a:rPr lang="ru-RU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ЦРР – детский сад «Сказка» п. Ивня</a:t>
            </a:r>
          </a:p>
          <a:p>
            <a:pPr algn="ctr"/>
            <a:r>
              <a:rPr lang="ru-RU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(плавание)</a:t>
            </a:r>
          </a:p>
          <a:p>
            <a:pPr algn="ctr"/>
            <a:r>
              <a:rPr lang="ru-RU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Курганская Н.В.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0322" y="892883"/>
            <a:ext cx="7733209" cy="2105425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здоровья</a:t>
            </a:r>
            <a:br>
              <a:rPr lang="ru-RU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2 й младшей группы</a:t>
            </a:r>
            <a:r>
              <a:rPr lang="ru-RU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endParaRPr lang="ru-RU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3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9349">
        <p:cut/>
        <p:sndAc>
          <p:stSnd>
            <p:snd r:embed="rId4" name="breeze.wav"/>
          </p:stSnd>
        </p:sndAc>
      </p:transition>
    </mc:Choice>
    <mc:Fallback xmlns="">
      <p:transition advClick="0" advTm="9349">
        <p:cut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491" y="692331"/>
            <a:ext cx="8085909" cy="1267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</a:t>
            </a:r>
            <a:br>
              <a:rPr lang="ru-RU" dirty="0" smtClean="0"/>
            </a:br>
            <a:r>
              <a:rPr lang="ru-RU" dirty="0" smtClean="0"/>
              <a:t>будьте здоровы!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4" l="6486" r="95351">
                        <a14:foregroundMark x1="31351" y1="24520" x2="31351" y2="24520"/>
                        <a14:foregroundMark x1="27027" y1="11514" x2="27027" y2="11514"/>
                        <a14:foregroundMark x1="28216" y1="13646" x2="28216" y2="13646"/>
                        <a14:foregroundMark x1="62378" y1="13646" x2="62378" y2="13646"/>
                        <a14:foregroundMark x1="14703" y1="81023" x2="14703" y2="81023"/>
                        <a14:foregroundMark x1="44324" y1="79957" x2="44324" y2="79957"/>
                        <a14:foregroundMark x1="14703" y1="75480" x2="14703" y2="75480"/>
                        <a14:foregroundMark x1="91351" y1="65885" x2="91351" y2="65885"/>
                        <a14:foregroundMark x1="76108" y1="69723" x2="76108" y2="69723"/>
                        <a14:foregroundMark x1="67243" y1="76119" x2="67243" y2="76119"/>
                        <a14:foregroundMark x1="56649" y1="69296" x2="56649" y2="69296"/>
                        <a14:foregroundMark x1="61514" y1="14925" x2="61514" y2="14925"/>
                        <a14:foregroundMark x1="64649" y1="14286" x2="64649" y2="14286"/>
                        <a14:foregroundMark x1="27351" y1="51173" x2="27351" y2="51173"/>
                        <a14:foregroundMark x1="19892" y1="49467" x2="19892" y2="49467"/>
                        <a14:foregroundMark x1="23351" y1="42004" x2="23351" y2="42004"/>
                        <a14:foregroundMark x1="26162" y1="61834" x2="26162" y2="61834"/>
                        <a14:foregroundMark x1="33946" y1="69723" x2="33946" y2="69723"/>
                        <a14:foregroundMark x1="24757" y1="53305" x2="24757" y2="53305"/>
                        <a14:foregroundMark x1="33946" y1="69296" x2="33946" y2="69296"/>
                        <a14:foregroundMark x1="13297" y1="39872" x2="13297" y2="39872"/>
                        <a14:foregroundMark x1="20108" y1="45416" x2="20108" y2="45416"/>
                        <a14:foregroundMark x1="22703" y1="63113" x2="22703" y2="63113"/>
                        <a14:foregroundMark x1="45946" y1="44989" x2="45946" y2="44989"/>
                        <a14:foregroundMark x1="40865" y1="44989" x2="40865" y2="44989"/>
                        <a14:foregroundMark x1="50270" y1="44350" x2="50270" y2="44350"/>
                        <a14:foregroundMark x1="25622" y1="14286" x2="25622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704" y="2492057"/>
            <a:ext cx="9294085" cy="4082916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7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665">
        <p:cut/>
        <p:sndAc>
          <p:stSnd>
            <p:snd r:embed="rId4" name="chimes.wav"/>
          </p:stSnd>
        </p:sndAc>
      </p:transition>
    </mc:Choice>
    <mc:Fallback xmlns="">
      <p:transition advTm="6665">
        <p:cut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611" y="618518"/>
            <a:ext cx="8255726" cy="62245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"/>
          </p:nvPr>
        </p:nvSpPr>
        <p:spPr>
          <a:xfrm>
            <a:off x="627018" y="404949"/>
            <a:ext cx="11116492" cy="2599508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дыхательных упражнений, направленный на укрепление здоровья детей, а также приучающий их расслабляться, называется дыхательной гимнастикой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повышение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компетентности родителей  в вопросе  проведения  гимнастики с детьми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дошкольного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формирование представлений по использованию  дыхательной  гимнастики в домашних условиях.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родителей об особенностях проведения дыхательной гимнастики с детьми дошкольного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возраста; познакомить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приемами проведения дыхательной гимнастики.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26" b="95930" l="3221" r="98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8697" y="2717074"/>
            <a:ext cx="7370525" cy="4080301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9159">
        <p:cut/>
        <p:sndAc>
          <p:stSnd>
            <p:snd r:embed="rId4" name="chimes.wav"/>
          </p:stSnd>
        </p:sndAc>
      </p:transition>
    </mc:Choice>
    <mc:Fallback xmlns="">
      <p:transition advTm="49159">
        <p:cut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818324" cy="9882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 </a:t>
            </a:r>
            <a:r>
              <a:rPr lang="ru-RU" dirty="0"/>
              <a:t>ПУЗЫРИКИ.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41413" y="1854926"/>
            <a:ext cx="5625148" cy="3331028"/>
          </a:xfrm>
        </p:spPr>
        <p:txBody>
          <a:bodyPr>
            <a:normAutofit/>
          </a:bodyPr>
          <a:lstStyle/>
          <a:p>
            <a:r>
              <a:rPr lang="ru-RU" dirty="0" smtClean="0"/>
              <a:t>Пусть </a:t>
            </a:r>
            <a:r>
              <a:rPr lang="ru-RU" dirty="0"/>
              <a:t>малыш сделает глубокий вдох через нос, надует </a:t>
            </a:r>
            <a:r>
              <a:rPr lang="ru-RU" dirty="0" smtClean="0"/>
              <a:t>«щёчки </a:t>
            </a:r>
            <a:r>
              <a:rPr lang="ru-RU" dirty="0"/>
              <a:t>– пузырики» </a:t>
            </a:r>
            <a:r>
              <a:rPr lang="ru-RU" dirty="0" smtClean="0"/>
              <a:t>и медленно </a:t>
            </a:r>
            <a:r>
              <a:rPr lang="ru-RU" dirty="0"/>
              <a:t>выдыхает через чуть приоткрытый рот. Повторить 2 – 3 раза.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9674" y1="79808" x2="40761" y2="79808"/>
                        <a14:foregroundMark x1="40761" y1="78077" x2="40761" y2="78077"/>
                        <a14:foregroundMark x1="14810" y1="52308" x2="14810" y2="52308"/>
                        <a14:foregroundMark x1="21603" y1="38269" x2="22283" y2="38654"/>
                        <a14:foregroundMark x1="42255" y1="26731" x2="42255" y2="26731"/>
                        <a14:foregroundMark x1="54755" y1="63077" x2="55027" y2="63077"/>
                        <a14:foregroundMark x1="78125" y1="88462" x2="78125" y2="88462"/>
                        <a14:foregroundMark x1="18886" y1="35769" x2="18886" y2="35769"/>
                        <a14:foregroundMark x1="41033" y1="24615" x2="41033" y2="24615"/>
                        <a14:foregroundMark x1="37908" y1="24231" x2="37908" y2="24231"/>
                        <a14:foregroundMark x1="20109" y1="13269" x2="20109" y2="13269"/>
                        <a14:foregroundMark x1="90489" y1="36154" x2="90489" y2="36154"/>
                        <a14:foregroundMark x1="4484" y1="29615" x2="4484" y2="29615"/>
                        <a14:foregroundMark x1="72147" y1="9231" x2="72147" y2="9231"/>
                        <a14:foregroundMark x1="71875" y1="9615" x2="72418" y2="2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983" y="1384663"/>
            <a:ext cx="5689600" cy="3931920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  <p:sndAc>
          <p:stSnd>
            <p:snd r:embed="rId4" name="arrow.wav"/>
          </p:stSnd>
        </p:sndAc>
      </p:transition>
    </mc:Choice>
    <mc:Fallback xmlns="">
      <p:transition advClick="0" advTm="20000">
        <p:cut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979" y="461764"/>
            <a:ext cx="8812484" cy="10665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НАСОСИК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40526" y="1724297"/>
            <a:ext cx="7981405" cy="2586446"/>
          </a:xfrm>
        </p:spPr>
        <p:txBody>
          <a:bodyPr/>
          <a:lstStyle/>
          <a:p>
            <a:r>
              <a:rPr lang="ru-RU" dirty="0" smtClean="0"/>
              <a:t>Малыш </a:t>
            </a:r>
            <a:r>
              <a:rPr lang="ru-RU" dirty="0"/>
              <a:t>ставит руки на пояс, слегка приседает – вдох, выпрямляется – выдох. Постепенно приседания становятся ниже, вдох и выдох длительнее. Повторить 3 – 4 раза.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44" l="0" r="95154">
                        <a14:foregroundMark x1="12555" y1="39212" x2="12555" y2="39212"/>
                        <a14:foregroundMark x1="18282" y1="49658" x2="18282" y2="49658"/>
                        <a14:foregroundMark x1="16740" y1="37671" x2="16740" y2="37671"/>
                        <a14:foregroundMark x1="16740" y1="38014" x2="16740" y2="38014"/>
                        <a14:foregroundMark x1="5066" y1="39726" x2="5066" y2="39726"/>
                        <a14:foregroundMark x1="7048" y1="39726" x2="7048" y2="39726"/>
                        <a14:foregroundMark x1="7048" y1="39726" x2="7048" y2="39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2217" y="940526"/>
            <a:ext cx="4111061" cy="5290456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7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2457">
        <p:cut/>
        <p:sndAc>
          <p:stSnd>
            <p:snd r:embed="rId4" name="chimes.wav"/>
          </p:stSnd>
        </p:sndAc>
      </p:transition>
    </mc:Choice>
    <mc:Fallback xmlns="">
      <p:transition advTm="22457">
        <p:cut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544004" cy="9751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САМОЛЁТ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92331" y="1593669"/>
            <a:ext cx="5865223" cy="4741817"/>
          </a:xfrm>
        </p:spPr>
        <p:txBody>
          <a:bodyPr>
            <a:normAutofit fontScale="77500" lnSpcReduction="20000"/>
          </a:bodyPr>
          <a:lstStyle/>
          <a:p>
            <a:pPr marL="0" lvl="2" indent="0">
              <a:buNone/>
            </a:pPr>
            <a:r>
              <a:rPr lang="ru-RU" sz="2200" dirty="0" smtClean="0"/>
              <a:t>Рассказывайте </a:t>
            </a:r>
            <a:r>
              <a:rPr lang="ru-RU" sz="2200" dirty="0"/>
              <a:t>стихотворение, а малыш пусть выполняет движения в ритме стиха:</a:t>
            </a:r>
          </a:p>
          <a:p>
            <a:r>
              <a:rPr lang="ru-RU" dirty="0" smtClean="0"/>
              <a:t>Самолетик </a:t>
            </a:r>
            <a:r>
              <a:rPr lang="ru-RU" dirty="0"/>
              <a:t>- </a:t>
            </a:r>
            <a:r>
              <a:rPr lang="ru-RU" dirty="0" smtClean="0"/>
              <a:t>самолет </a:t>
            </a:r>
            <a:r>
              <a:rPr lang="ru-RU" dirty="0"/>
              <a:t>(малыш разводит руки в стороны ладошками </a:t>
            </a:r>
            <a:r>
              <a:rPr lang="ru-RU" dirty="0" smtClean="0"/>
              <a:t>вверх, поднимает </a:t>
            </a:r>
            <a:r>
              <a:rPr lang="ru-RU" dirty="0"/>
              <a:t>голову, вдох)</a:t>
            </a:r>
          </a:p>
          <a:p>
            <a:r>
              <a:rPr lang="ru-RU" dirty="0"/>
              <a:t>Отправляется в полѐт (задерживает </a:t>
            </a:r>
            <a:r>
              <a:rPr lang="ru-RU" dirty="0" smtClean="0"/>
              <a:t>дыхание)</a:t>
            </a:r>
          </a:p>
          <a:p>
            <a:pPr marL="0" indent="0">
              <a:buNone/>
            </a:pPr>
            <a:r>
              <a:rPr lang="ru-RU" dirty="0" smtClean="0"/>
              <a:t>(делает поворот вправо выдох</a:t>
            </a:r>
            <a:r>
              <a:rPr lang="ru-RU" dirty="0"/>
              <a:t>, произносит </a:t>
            </a:r>
            <a:r>
              <a:rPr lang="ru-RU" dirty="0" smtClean="0"/>
              <a:t>у-у-у )</a:t>
            </a:r>
            <a:endParaRPr lang="ru-RU" dirty="0"/>
          </a:p>
          <a:p>
            <a:r>
              <a:rPr lang="ru-RU" dirty="0"/>
              <a:t>Постою и отдохну (встает прямо, опустив руки)</a:t>
            </a:r>
          </a:p>
          <a:p>
            <a:r>
              <a:rPr lang="ru-RU" dirty="0"/>
              <a:t>Я налево полечу (поднимает голову, вдох)</a:t>
            </a:r>
          </a:p>
          <a:p>
            <a:pPr marL="0" indent="0">
              <a:buNone/>
            </a:pPr>
            <a:r>
              <a:rPr lang="ru-RU" dirty="0" smtClean="0"/>
              <a:t>(делает </a:t>
            </a:r>
            <a:r>
              <a:rPr lang="ru-RU" dirty="0"/>
              <a:t>поворот </a:t>
            </a:r>
            <a:r>
              <a:rPr lang="ru-RU" dirty="0" smtClean="0"/>
              <a:t>влево выдох</a:t>
            </a:r>
            <a:r>
              <a:rPr lang="ru-RU" dirty="0"/>
              <a:t>, </a:t>
            </a:r>
            <a:r>
              <a:rPr lang="ru-RU" dirty="0" smtClean="0"/>
              <a:t>у –у –у )</a:t>
            </a:r>
            <a:endParaRPr lang="ru-RU" dirty="0"/>
          </a:p>
          <a:p>
            <a:r>
              <a:rPr lang="ru-RU" dirty="0"/>
              <a:t>Постою и отдохну </a:t>
            </a:r>
            <a:r>
              <a:rPr lang="ru-RU" dirty="0" smtClean="0"/>
              <a:t>(встаёт </a:t>
            </a:r>
            <a:r>
              <a:rPr lang="ru-RU" dirty="0"/>
              <a:t>прямо и опускает руки).</a:t>
            </a:r>
          </a:p>
          <a:p>
            <a:r>
              <a:rPr lang="ru-RU" dirty="0"/>
              <a:t>Повторить 2-3 раза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5" b="100000" l="594" r="98514">
                        <a14:foregroundMark x1="5052" y1="40690" x2="5052" y2="40690"/>
                        <a14:foregroundMark x1="4903" y1="31724" x2="4903" y2="31724"/>
                        <a14:foregroundMark x1="4903" y1="30690" x2="4903" y2="30690"/>
                        <a14:foregroundMark x1="87816" y1="24828" x2="87816" y2="24828"/>
                        <a14:foregroundMark x1="91085" y1="26207" x2="91085" y2="26207"/>
                        <a14:foregroundMark x1="91679" y1="11379" x2="91679" y2="11379"/>
                        <a14:foregroundMark x1="94799" y1="16552" x2="94799" y2="16552"/>
                        <a14:foregroundMark x1="94502" y1="85517" x2="94502" y2="85517"/>
                        <a14:foregroundMark x1="95245" y1="85517" x2="95245" y2="85517"/>
                        <a14:foregroundMark x1="96582" y1="91379" x2="96582" y2="91379"/>
                        <a14:foregroundMark x1="96582" y1="91379" x2="96582" y2="91379"/>
                        <a14:foregroundMark x1="96582" y1="92414" x2="96582" y2="92414"/>
                        <a14:foregroundMark x1="96582" y1="92414" x2="96582" y2="92414"/>
                        <a14:foregroundMark x1="96731" y1="89310" x2="96731" y2="89310"/>
                        <a14:foregroundMark x1="97325" y1="84483" x2="97325" y2="84483"/>
                        <a14:foregroundMark x1="94502" y1="85517" x2="94502" y2="85517"/>
                        <a14:foregroundMark x1="97920" y1="83448" x2="97920" y2="83448"/>
                        <a14:foregroundMark x1="3269" y1="13448" x2="3269" y2="13448"/>
                        <a14:foregroundMark x1="4160" y1="10690" x2="4160" y2="10690"/>
                        <a14:foregroundMark x1="7429" y1="20000" x2="7429" y2="20000"/>
                        <a14:foregroundMark x1="8024" y1="24138" x2="8024" y2="24138"/>
                        <a14:foregroundMark x1="8024" y1="28276" x2="8767" y2="29655"/>
                        <a14:foregroundMark x1="11293" y1="34138" x2="11293" y2="34138"/>
                        <a14:foregroundMark x1="2377" y1="42759" x2="2377" y2="42759"/>
                        <a14:foregroundMark x1="446" y1="47586" x2="446" y2="47586"/>
                        <a14:foregroundMark x1="892" y1="49310" x2="892" y2="49310"/>
                        <a14:foregroundMark x1="1634" y1="49310" x2="1634" y2="49310"/>
                        <a14:foregroundMark x1="2080" y1="49310" x2="2080" y2="49310"/>
                        <a14:foregroundMark x1="2377" y1="49310" x2="2377" y2="49310"/>
                        <a14:foregroundMark x1="44428" y1="9310" x2="44428" y2="9310"/>
                        <a14:foregroundMark x1="44428" y1="11379" x2="47548" y2="1724"/>
                        <a14:foregroundMark x1="90193" y1="21379" x2="90193" y2="21379"/>
                        <a14:foregroundMark x1="89004" y1="16207" x2="89004" y2="16207"/>
                        <a14:foregroundMark x1="89004" y1="15172" x2="89004" y2="15172"/>
                        <a14:foregroundMark x1="87370" y1="10345" x2="87370" y2="10345"/>
                        <a14:foregroundMark x1="96285" y1="87586" x2="96285" y2="87586"/>
                        <a14:foregroundMark x1="96285" y1="87586" x2="96285" y2="87586"/>
                        <a14:foregroundMark x1="4160" y1="30000" x2="4160" y2="30000"/>
                        <a14:foregroundMark x1="4606" y1="30000" x2="4606" y2="30000"/>
                        <a14:foregroundMark x1="93165" y1="47586" x2="93165" y2="47586"/>
                        <a14:foregroundMark x1="93462" y1="61724" x2="93462" y2="61724"/>
                        <a14:foregroundMark x1="91828" y1="47586" x2="91828" y2="47586"/>
                        <a14:foregroundMark x1="91828" y1="47586" x2="91828" y2="47586"/>
                        <a14:foregroundMark x1="81724" y1="78966" x2="81724" y2="78966"/>
                        <a14:foregroundMark x1="81724" y1="78966" x2="81724" y2="78966"/>
                        <a14:foregroundMark x1="89004" y1="36207" x2="89004" y2="36207"/>
                        <a14:foregroundMark x1="95542" y1="54483" x2="95542" y2="54483"/>
                        <a14:foregroundMark x1="99703" y1="56207" x2="99703" y2="56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5727"/>
          <a:stretch/>
        </p:blipFill>
        <p:spPr>
          <a:xfrm>
            <a:off x="5534377" y="1680546"/>
            <a:ext cx="6435556" cy="3396342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8327">
        <p:cut/>
        <p:sndAc>
          <p:stSnd>
            <p:snd r:embed="rId4" name="chimes.wav"/>
          </p:stSnd>
        </p:sndAc>
      </p:transition>
    </mc:Choice>
    <mc:Fallback xmlns="">
      <p:transition advTm="58327">
        <p:cut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753010" cy="935962"/>
          </a:xfrm>
        </p:spPr>
        <p:txBody>
          <a:bodyPr/>
          <a:lstStyle/>
          <a:p>
            <a:pPr algn="ctr"/>
            <a:r>
              <a:rPr lang="ru-RU" dirty="0" smtClean="0"/>
              <a:t>Упражнение </a:t>
            </a:r>
            <a:r>
              <a:rPr lang="ru-RU" dirty="0"/>
              <a:t>МЫШКА И МИШКА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7647" y="1332411"/>
            <a:ext cx="5669280" cy="5434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Вы </a:t>
            </a:r>
            <a:r>
              <a:rPr lang="ru-RU" dirty="0"/>
              <a:t>читаете стихотворение, </a:t>
            </a:r>
            <a:r>
              <a:rPr lang="ru-RU" dirty="0" smtClean="0"/>
              <a:t>ребёнок </a:t>
            </a:r>
            <a:r>
              <a:rPr lang="ru-RU" dirty="0"/>
              <a:t>выполняет движения.</a:t>
            </a:r>
          </a:p>
          <a:p>
            <a:r>
              <a:rPr lang="ru-RU" dirty="0"/>
              <a:t>У мишки дом огромный (выпрямиться, встать на носочки, поднять руки вверх, потянуться, посмотреть на руки, вдох)</a:t>
            </a:r>
          </a:p>
          <a:p>
            <a:r>
              <a:rPr lang="ru-RU" dirty="0"/>
              <a:t>У мышки – очень маленький (присесть, обхватить руками колени, </a:t>
            </a:r>
            <a:r>
              <a:rPr lang="ru-RU" dirty="0" smtClean="0"/>
              <a:t>опустить голову</a:t>
            </a:r>
            <a:r>
              <a:rPr lang="ru-RU" dirty="0"/>
              <a:t>, выдох </a:t>
            </a:r>
            <a:r>
              <a:rPr lang="ru-RU" dirty="0" smtClean="0"/>
              <a:t>. </a:t>
            </a:r>
            <a:r>
              <a:rPr lang="ru-RU" dirty="0"/>
              <a:t>Повторить 3 – 4 раза.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6" b="89892" l="0" r="98923">
                        <a14:foregroundMark x1="77462" y1="55178" x2="77462" y2="55178"/>
                        <a14:foregroundMark x1="74692" y1="44242" x2="74692" y2="44242"/>
                        <a14:foregroundMark x1="74692" y1="44242" x2="74692" y2="44242"/>
                        <a14:foregroundMark x1="74692" y1="43911" x2="74692" y2="43911"/>
                        <a14:foregroundMark x1="74692" y1="43911" x2="74692" y2="43911"/>
                        <a14:foregroundMark x1="69231" y1="33886" x2="69231" y2="33886"/>
                        <a14:foregroundMark x1="86231" y1="42171" x2="86231" y2="42171"/>
                        <a14:foregroundMark x1="78000" y1="67606" x2="78000" y2="67606"/>
                        <a14:foregroundMark x1="72769" y1="78542" x2="72769" y2="78542"/>
                        <a14:foregroundMark x1="61000" y1="64623" x2="61000" y2="64623"/>
                        <a14:foregroundMark x1="52462" y1="57581" x2="52462" y2="57581"/>
                        <a14:foregroundMark x1="54385" y1="55758" x2="54385" y2="55758"/>
                        <a14:foregroundMark x1="53000" y1="52775" x2="53000" y2="52775"/>
                        <a14:foregroundMark x1="56077" y1="72659" x2="56077" y2="72659"/>
                        <a14:foregroundMark x1="59615" y1="79122" x2="59615" y2="79122"/>
                        <a14:foregroundMark x1="68923" y1="76471" x2="68923" y2="76471"/>
                        <a14:foregroundMark x1="73615" y1="71748" x2="73615" y2="71748"/>
                        <a14:foregroundMark x1="80231" y1="48053" x2="80231" y2="48053"/>
                        <a14:foregroundMark x1="79154" y1="40679" x2="79154" y2="40679"/>
                        <a14:foregroundMark x1="79692" y1="38028" x2="79692" y2="38028"/>
                        <a14:foregroundMark x1="77231" y1="35377" x2="77231" y2="35377"/>
                        <a14:foregroundMark x1="76615" y1="35377" x2="76615" y2="35377"/>
                        <a14:foregroundMark x1="71692" y1="33554" x2="71692" y2="33554"/>
                        <a14:foregroundMark x1="67615" y1="29743" x2="67615" y2="29743"/>
                        <a14:foregroundMark x1="70077" y1="31483" x2="71154" y2="31814"/>
                        <a14:foregroundMark x1="78000" y1="31814" x2="78000" y2="31814"/>
                        <a14:foregroundMark x1="81077" y1="33554" x2="83000" y2="34466"/>
                        <a14:foregroundMark x1="89538" y1="37448" x2="89538" y2="37448"/>
                        <a14:foregroundMark x1="90692" y1="37448" x2="90692" y2="37448"/>
                        <a14:foregroundMark x1="90385" y1="38028" x2="90385" y2="38028"/>
                        <a14:foregroundMark x1="90385" y1="38028" x2="90385" y2="38028"/>
                        <a14:foregroundMark x1="90923" y1="38028" x2="91231" y2="39188"/>
                        <a14:foregroundMark x1="91231" y1="39188" x2="91769" y2="41011"/>
                        <a14:foregroundMark x1="85462" y1="50456" x2="85462" y2="50456"/>
                        <a14:foregroundMark x1="83538" y1="51036" x2="80462" y2="51367"/>
                        <a14:foregroundMark x1="76923" y1="50704" x2="75846" y2="51036"/>
                        <a14:foregroundMark x1="72769" y1="50124" x2="72000" y2="49876"/>
                        <a14:foregroundMark x1="71154" y1="48964" x2="70077" y2="48384"/>
                        <a14:foregroundMark x1="70077" y1="46893" x2="70077" y2="45733"/>
                        <a14:foregroundMark x1="72231" y1="41839" x2="72231" y2="41839"/>
                        <a14:foregroundMark x1="73923" y1="40099" x2="73923" y2="40099"/>
                        <a14:foregroundMark x1="75308" y1="35626" x2="75308" y2="34466"/>
                        <a14:foregroundMark x1="77462" y1="31483" x2="80231" y2="31483"/>
                        <a14:foregroundMark x1="91462" y1="35377" x2="91462" y2="35377"/>
                        <a14:foregroundMark x1="91769" y1="35957" x2="91769" y2="35957"/>
                        <a14:foregroundMark x1="94538" y1="39768" x2="95308" y2="42751"/>
                        <a14:foregroundMark x1="40923" y1="36205" x2="40923" y2="36205"/>
                        <a14:foregroundMark x1="43692" y1="32394" x2="43692" y2="32394"/>
                        <a14:foregroundMark x1="43692" y1="34797" x2="43692" y2="34797"/>
                        <a14:foregroundMark x1="43692" y1="34797" x2="43692" y2="34797"/>
                        <a14:foregroundMark x1="42615" y1="34797" x2="42615" y2="34797"/>
                        <a14:foregroundMark x1="42308" y1="34797" x2="40385" y2="37117"/>
                        <a14:foregroundMark x1="38462" y1="38028" x2="38462" y2="38028"/>
                        <a14:foregroundMark x1="42846" y1="35626" x2="42846" y2="35626"/>
                        <a14:foregroundMark x1="42846" y1="34797" x2="42846" y2="34797"/>
                        <a14:foregroundMark x1="77769" y1="72080" x2="77769" y2="72080"/>
                        <a14:foregroundMark x1="77769" y1="72080" x2="77769" y2="72080"/>
                        <a14:foregroundMark x1="77769" y1="72080" x2="77769" y2="72080"/>
                        <a14:foregroundMark x1="89538" y1="68517" x2="89538" y2="68517"/>
                        <a14:foregroundMark x1="88462" y1="64374" x2="88462" y2="64374"/>
                        <a14:foregroundMark x1="88462" y1="64374" x2="88462" y2="64374"/>
                        <a14:foregroundMark x1="88462" y1="64374" x2="88462" y2="64374"/>
                        <a14:foregroundMark x1="71692" y1="82104" x2="71692" y2="82104"/>
                        <a14:foregroundMark x1="71462" y1="82104" x2="72538" y2="81773"/>
                        <a14:foregroundMark x1="79923" y1="75559" x2="79923" y2="74731"/>
                        <a14:foregroundMark x1="79154" y1="69097" x2="79154" y2="69097"/>
                        <a14:foregroundMark x1="78538" y1="67937" x2="78538" y2="67937"/>
                        <a14:foregroundMark x1="76077" y1="70008" x2="76077" y2="70008"/>
                        <a14:foregroundMark x1="16231" y1="28832" x2="16231" y2="28832"/>
                        <a14:foregroundMark x1="8000" y1="27920" x2="8000" y2="27920"/>
                        <a14:foregroundMark x1="17615" y1="28252" x2="17615" y2="28252"/>
                        <a14:foregroundMark x1="17615" y1="28252" x2="17615" y2="28252"/>
                        <a14:foregroundMark x1="17846" y1="28252" x2="17846" y2="28252"/>
                        <a14:foregroundMark x1="17846" y1="27672" x2="17846" y2="27672"/>
                        <a14:foregroundMark x1="17846" y1="27672" x2="17846" y2="27672"/>
                        <a14:foregroundMark x1="17846" y1="27672" x2="17846" y2="27672"/>
                        <a14:foregroundMark x1="17846" y1="27672" x2="17846" y2="27672"/>
                        <a14:foregroundMark x1="17000" y1="29992" x2="17000" y2="29992"/>
                        <a14:foregroundMark x1="4154" y1="35046" x2="4385" y2="33886"/>
                        <a14:foregroundMark x1="6308" y1="33886" x2="6308" y2="33886"/>
                        <a14:foregroundMark x1="6308" y1="33886" x2="6308" y2="33886"/>
                        <a14:foregroundMark x1="6308" y1="33886" x2="6308" y2="33886"/>
                        <a14:foregroundMark x1="6846" y1="28832" x2="6846" y2="28832"/>
                        <a14:foregroundMark x1="16462" y1="24689" x2="16462" y2="24689"/>
                        <a14:foregroundMark x1="15385" y1="24441" x2="15385" y2="24441"/>
                        <a14:foregroundMark x1="15385" y1="24441" x2="15385" y2="24441"/>
                        <a14:foregroundMark x1="14000" y1="28583" x2="14000" y2="28583"/>
                        <a14:foregroundMark x1="6308" y1="37697" x2="6308" y2="37697"/>
                        <a14:foregroundMark x1="85462" y1="70008" x2="85462" y2="70008"/>
                        <a14:foregroundMark x1="89000" y1="62303" x2="89000" y2="62303"/>
                        <a14:foregroundMark x1="89846" y1="59321" x2="89846" y2="59321"/>
                        <a14:foregroundMark x1="92846" y1="55510" x2="92846" y2="55510"/>
                        <a14:foregroundMark x1="95077" y1="55178" x2="95077" y2="55178"/>
                        <a14:foregroundMark x1="96692" y1="55758" x2="96692" y2="55758"/>
                        <a14:foregroundMark x1="96692" y1="58161" x2="96692" y2="58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086" y="1698172"/>
            <a:ext cx="5071721" cy="4708898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5014">
        <p:cut/>
        <p:sndAc>
          <p:stSnd>
            <p:snd r:embed="rId4" name="chimes.wav"/>
          </p:stSnd>
        </p:sndAc>
      </p:transition>
    </mc:Choice>
    <mc:Fallback xmlns="">
      <p:transition advTm="25014">
        <p:cut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779136" cy="870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Упражнение «Паровозик»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3954" y="2103120"/>
            <a:ext cx="5747657" cy="2952206"/>
          </a:xfrm>
        </p:spPr>
        <p:txBody>
          <a:bodyPr/>
          <a:lstStyle/>
          <a:p>
            <a:r>
              <a:rPr lang="ru-RU" dirty="0" smtClean="0"/>
              <a:t>Ходить </a:t>
            </a:r>
            <a:r>
              <a:rPr lang="ru-RU" dirty="0"/>
              <a:t>по комнате, делая попеременные махи согнутыми в локтях руками </a:t>
            </a:r>
            <a:r>
              <a:rPr lang="ru-RU" dirty="0" smtClean="0"/>
              <a:t>и приговаривая </a:t>
            </a:r>
            <a:r>
              <a:rPr lang="ru-RU" dirty="0"/>
              <a:t>«чух-чух-чух». Повторять в течение 20–30 с.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82" b="92941" l="0" r="979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1611" y="1013200"/>
            <a:ext cx="4765467" cy="5132046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5556">
        <p:cut/>
        <p:sndAc>
          <p:stSnd>
            <p:snd r:embed="rId4" name="chimes.wav"/>
          </p:stSnd>
        </p:sndAc>
      </p:transition>
    </mc:Choice>
    <mc:Fallback xmlns="">
      <p:transition advTm="25556">
        <p:cut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700758" cy="1131905"/>
          </a:xfrm>
        </p:spPr>
        <p:txBody>
          <a:bodyPr/>
          <a:lstStyle/>
          <a:p>
            <a:pPr algn="ctr"/>
            <a:r>
              <a:rPr lang="ru-RU" dirty="0"/>
              <a:t>Упражнение «Петух»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41412" y="2249487"/>
            <a:ext cx="5508388" cy="3511233"/>
          </a:xfrm>
        </p:spPr>
        <p:txBody>
          <a:bodyPr>
            <a:normAutofit/>
          </a:bodyPr>
          <a:lstStyle/>
          <a:p>
            <a:r>
              <a:rPr lang="ru-RU" dirty="0" smtClean="0"/>
              <a:t>Встать </a:t>
            </a:r>
            <a:r>
              <a:rPr lang="ru-RU" dirty="0"/>
              <a:t>прямо, ноги врозь, руки опустить. Поднять руки в </a:t>
            </a:r>
            <a:r>
              <a:rPr lang="ru-RU" dirty="0" smtClean="0"/>
              <a:t>стороны  (вдох), </a:t>
            </a:r>
            <a:r>
              <a:rPr lang="ru-RU" dirty="0"/>
              <a:t>а затем хлопнуть ими по бедрам. Выдыхая, произносить «ку-ка-ре-ку». Повторить 5–6 раз.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372" y="1118732"/>
            <a:ext cx="4130131" cy="4933214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7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2246">
        <p:cut/>
        <p:sndAc>
          <p:stSnd>
            <p:snd r:embed="rId4" name="chimes.wav"/>
          </p:stSnd>
        </p:sndAc>
      </p:transition>
    </mc:Choice>
    <mc:Fallback xmlns="">
      <p:transition advTm="32246">
        <p:cut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204370" cy="11319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Упражнение «Вырасти большой»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7383" y="1907177"/>
            <a:ext cx="6048103" cy="3735976"/>
          </a:xfrm>
        </p:spPr>
        <p:txBody>
          <a:bodyPr/>
          <a:lstStyle/>
          <a:p>
            <a:r>
              <a:rPr lang="ru-RU" dirty="0" smtClean="0"/>
              <a:t>Встать </a:t>
            </a:r>
            <a:r>
              <a:rPr lang="ru-RU" dirty="0"/>
              <a:t>прямо, ноги вместе, поднять руки </a:t>
            </a:r>
            <a:r>
              <a:rPr lang="ru-RU" dirty="0" smtClean="0"/>
              <a:t>вверх вдох. Хорошо </a:t>
            </a:r>
            <a:r>
              <a:rPr lang="ru-RU" dirty="0"/>
              <a:t>потянуться, подняться на носки </a:t>
            </a:r>
            <a:r>
              <a:rPr lang="ru-RU" dirty="0" smtClean="0"/>
              <a:t>—опустить </a:t>
            </a:r>
            <a:r>
              <a:rPr lang="ru-RU" dirty="0"/>
              <a:t>руки вниз, опуститься на всю </a:t>
            </a:r>
            <a:r>
              <a:rPr lang="ru-RU" dirty="0" smtClean="0"/>
              <a:t>ступню наклониться вперед </a:t>
            </a:r>
            <a:r>
              <a:rPr lang="ru-RU" dirty="0"/>
              <a:t>— выдох. Выдыхая, произносить </a:t>
            </a:r>
            <a:r>
              <a:rPr lang="ru-RU" dirty="0" smtClean="0"/>
              <a:t>«ха». </a:t>
            </a:r>
            <a:r>
              <a:rPr lang="ru-RU" dirty="0"/>
              <a:t>Повторить 4–5 раз.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36" l="3116" r="95326">
                        <a14:foregroundMark x1="54917" y1="92733" x2="54917" y2="92733"/>
                        <a14:foregroundMark x1="48588" y1="93207" x2="48588" y2="93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713" y="1619367"/>
            <a:ext cx="5866907" cy="3853969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1588">
        <p:cut/>
        <p:sndAc>
          <p:stSnd>
            <p:snd r:embed="rId4" name="chimes.wav"/>
          </p:stSnd>
        </p:sndAc>
      </p:transition>
    </mc:Choice>
    <mc:Fallback xmlns="">
      <p:transition advTm="31588">
        <p:cut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345</TotalTime>
  <Words>417</Words>
  <Application>Microsoft Office PowerPoint</Application>
  <PresentationFormat>Произвольный</PresentationFormat>
  <Paragraphs>35</Paragraphs>
  <Slides>10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 Игры для здоровья с детьми 2 й младшей группы Дыхательная гимнастика</vt:lpstr>
      <vt:lpstr>      </vt:lpstr>
      <vt:lpstr>Упражнение  ПУЗЫРИКИ. </vt:lpstr>
      <vt:lpstr>Упражнение НАСОСИК. </vt:lpstr>
      <vt:lpstr>Упражнение САМОЛЁТ. </vt:lpstr>
      <vt:lpstr>Упражнение МЫШКА И МИШКА</vt:lpstr>
      <vt:lpstr>Упражнение «Паровозик» </vt:lpstr>
      <vt:lpstr>Упражнение «Петух»</vt:lpstr>
      <vt:lpstr>Упражнение «Вырасти большой» </vt:lpstr>
      <vt:lpstr>Спасибо за внимание будьте здоровы!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57</cp:revision>
  <dcterms:created xsi:type="dcterms:W3CDTF">2021-03-20T13:51:41Z</dcterms:created>
  <dcterms:modified xsi:type="dcterms:W3CDTF">2021-04-05T05:13:36Z</dcterms:modified>
</cp:coreProperties>
</file>